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7" name="Shape 3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EVALUATE!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pdl.cmu.edu" TargetMode="Externa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03" name="Shape 10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anchor="ctr"/>
          <a:lstStyle>
            <a:lvl1pPr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4" name="Shape 104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anchor="ctr"/>
          <a:lstStyle>
            <a:lvl1pPr marL="812120" indent="-494620" algn="l">
              <a:spcBef>
                <a:spcPts val="3800"/>
              </a:spcBef>
              <a:buSzPct val="171000"/>
              <a:buChar char="•"/>
              <a:defRPr sz="3200"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 algn="l">
              <a:spcBef>
                <a:spcPts val="3800"/>
              </a:spcBef>
              <a:buSzPct val="171000"/>
              <a:buChar char="•"/>
              <a:defRPr sz="3200"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 algn="l">
              <a:spcBef>
                <a:spcPts val="3800"/>
              </a:spcBef>
              <a:buSzPct val="171000"/>
              <a:buChar char="•"/>
              <a:defRPr sz="3200"/>
            </a:lvl3pPr>
            <a:lvl4pPr marL="2145620" indent="-494620" algn="l">
              <a:spcBef>
                <a:spcPts val="3800"/>
              </a:spcBef>
              <a:buSzPct val="171000"/>
              <a:buChar char="•"/>
              <a:defRPr sz="3200"/>
            </a:lvl4pPr>
            <a:lvl5pPr marL="2590120" indent="-494620" algn="l">
              <a:spcBef>
                <a:spcPts val="3800"/>
              </a:spcBef>
              <a:buSzPct val="171000"/>
              <a:buChar char="•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anchor="ctr"/>
          <a:lstStyle>
            <a:lvl1pPr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3" name="Shape 113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anchor="ctr"/>
          <a:lstStyle>
            <a:lvl1pPr marL="812120" indent="-494620" algn="l">
              <a:spcBef>
                <a:spcPts val="3800"/>
              </a:spcBef>
              <a:buSzPct val="171000"/>
              <a:buChar char="•"/>
              <a:defRPr sz="3200"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 algn="l">
              <a:spcBef>
                <a:spcPts val="3800"/>
              </a:spcBef>
              <a:buSzPct val="171000"/>
              <a:buChar char="•"/>
              <a:defRPr sz="3200"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 algn="l">
              <a:spcBef>
                <a:spcPts val="3800"/>
              </a:spcBef>
              <a:buSzPct val="171000"/>
              <a:buChar char="•"/>
              <a:defRPr sz="3200"/>
            </a:lvl3pPr>
            <a:lvl4pPr marL="2145620" indent="-494620" algn="l">
              <a:spcBef>
                <a:spcPts val="3800"/>
              </a:spcBef>
              <a:buSzPct val="171000"/>
              <a:buChar char="•"/>
              <a:defRPr sz="3200"/>
            </a:lvl4pPr>
            <a:lvl5pPr marL="2590120" indent="-494620" algn="l">
              <a:spcBef>
                <a:spcPts val="3800"/>
              </a:spcBef>
              <a:buSzPct val="171000"/>
              <a:buChar char="•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anchor="ctr"/>
          <a:lstStyle>
            <a:lvl1pPr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 anchor="ctr"/>
          <a:lstStyle>
            <a:lvl1pPr marL="812120" indent="-494620" algn="l">
              <a:spcBef>
                <a:spcPts val="3800"/>
              </a:spcBef>
              <a:buSzPct val="171000"/>
              <a:buChar char="•"/>
              <a:defRPr sz="3200"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 algn="l">
              <a:spcBef>
                <a:spcPts val="3800"/>
              </a:spcBef>
              <a:buSzPct val="171000"/>
              <a:buChar char="•"/>
              <a:defRPr sz="3200"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 algn="l">
              <a:spcBef>
                <a:spcPts val="3800"/>
              </a:spcBef>
              <a:buSzPct val="171000"/>
              <a:buChar char="•"/>
              <a:defRPr sz="3200"/>
            </a:lvl3pPr>
            <a:lvl4pPr marL="2145620" indent="-494620" algn="l">
              <a:spcBef>
                <a:spcPts val="3800"/>
              </a:spcBef>
              <a:buSzPct val="171000"/>
              <a:buChar char="•"/>
              <a:defRPr sz="3200"/>
            </a:lvl4pPr>
            <a:lvl5pPr marL="2590120" indent="-494620" algn="l">
              <a:spcBef>
                <a:spcPts val="3800"/>
              </a:spcBef>
              <a:buSzPct val="171000"/>
              <a:buChar char="•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hape 1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533393" y="1333506"/>
            <a:ext cx="11925655" cy="8"/>
          </a:xfrm>
          <a:prstGeom prst="line">
            <a:avLst/>
          </a:prstGeom>
          <a:ln w="38100">
            <a:solidFill>
              <a:srgbClr val="356CA9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533400" y="9055100"/>
            <a:ext cx="11925655" cy="7"/>
          </a:xfrm>
          <a:prstGeom prst="line">
            <a:avLst/>
          </a:prstGeom>
          <a:ln w="63500">
            <a:solidFill>
              <a:srgbClr val="356CA9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Shape 28"/>
          <p:cNvSpPr/>
          <p:nvPr/>
        </p:nvSpPr>
        <p:spPr>
          <a:xfrm>
            <a:off x="458322" y="8343900"/>
            <a:ext cx="220980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Carnegie Mellon</a:t>
            </a:r>
          </a:p>
        </p:txBody>
      </p:sp>
      <p:sp>
        <p:nvSpPr>
          <p:cNvPr id="29" name="Shape 29"/>
          <p:cNvSpPr/>
          <p:nvPr/>
        </p:nvSpPr>
        <p:spPr>
          <a:xfrm>
            <a:off x="471022" y="8686800"/>
            <a:ext cx="29845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800">
                <a:solidFill>
                  <a:srgbClr val="356CA9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Parallel Data Laboratory</a:t>
            </a:r>
          </a:p>
        </p:txBody>
      </p:sp>
      <p:sp>
        <p:nvSpPr>
          <p:cNvPr id="30" name="Shape 30"/>
          <p:cNvSpPr/>
          <p:nvPr/>
        </p:nvSpPr>
        <p:spPr>
          <a:xfrm>
            <a:off x="505097" y="9067800"/>
            <a:ext cx="2001950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hlinkClick r:id="rId2" invalidUrl="" action="" tgtFrame="" tooltip="" history="1" highlightClick="0" endSnd="0"/>
              </a:rPr>
              <a:t>http://www.pdl.cmu.edu</a:t>
            </a:r>
            <a:r>
              <a:t>/</a:t>
            </a:r>
          </a:p>
        </p:txBody>
      </p:sp>
      <p:sp>
        <p:nvSpPr>
          <p:cNvPr id="31" name="Shape 31"/>
          <p:cNvSpPr/>
          <p:nvPr/>
        </p:nvSpPr>
        <p:spPr>
          <a:xfrm>
            <a:off x="9662380" y="9067800"/>
            <a:ext cx="2864385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t>Aaron Harlap </a:t>
            </a:r>
            <a:r>
              <a:t>© </a:t>
            </a:r>
            <a:r>
              <a:t>October 17</a:t>
            </a:r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25400" y="254000"/>
            <a:ext cx="12966700" cy="1104900"/>
          </a:xfrm>
          <a:prstGeom prst="rect">
            <a:avLst/>
          </a:prstGeom>
        </p:spPr>
        <p:txBody>
          <a:bodyPr anchor="ctr"/>
          <a:lstStyle>
            <a:lvl1pPr>
              <a:defRPr sz="65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355600" y="1562100"/>
            <a:ext cx="12280900" cy="5715000"/>
          </a:xfrm>
          <a:prstGeom prst="rect">
            <a:avLst/>
          </a:prstGeom>
        </p:spPr>
        <p:txBody>
          <a:bodyPr/>
          <a:lstStyle>
            <a:lvl1pPr marL="889000" indent="-571500" algn="l">
              <a:spcBef>
                <a:spcPts val="2400"/>
              </a:spcBef>
              <a:buSzPct val="110000"/>
              <a:buChar char="•"/>
              <a:defRPr sz="4200"/>
            </a:lvl1pPr>
            <a:lvl2pPr marL="1333500" indent="-571500" algn="l">
              <a:spcBef>
                <a:spcPts val="2400"/>
              </a:spcBef>
              <a:buSzPct val="110000"/>
              <a:buChar char="•"/>
              <a:defRPr sz="3600"/>
            </a:lvl2pPr>
            <a:lvl3pPr marL="1778000" indent="-571500" algn="l">
              <a:spcBef>
                <a:spcPts val="2400"/>
              </a:spcBef>
              <a:buSzPct val="110000"/>
              <a:buChar char="-"/>
              <a:defRPr>
                <a:latin typeface="+mn-lt"/>
                <a:ea typeface="+mn-ea"/>
                <a:cs typeface="+mn-cs"/>
                <a:sym typeface="Arial"/>
              </a:defRPr>
            </a:lvl3pPr>
            <a:lvl4pPr marL="2222500" indent="-571500" algn="l">
              <a:spcBef>
                <a:spcPts val="2400"/>
              </a:spcBef>
              <a:buSzPct val="110000"/>
              <a:buChar char="•"/>
              <a:defRPr sz="3200">
                <a:latin typeface="+mn-lt"/>
                <a:ea typeface="+mn-ea"/>
                <a:cs typeface="+mn-cs"/>
                <a:sym typeface="Arial"/>
              </a:defRPr>
            </a:lvl4pPr>
            <a:lvl5pPr marL="2667000" indent="-571500" algn="l">
              <a:spcBef>
                <a:spcPts val="2400"/>
              </a:spcBef>
              <a:buSzPct val="110000"/>
              <a:buChar char="-"/>
              <a:defRPr sz="3200"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xfrm>
            <a:off x="6325889" y="9105900"/>
            <a:ext cx="340322" cy="32355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anchor="ctr"/>
          <a:lstStyle>
            <a:lvl1pPr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 anchor="ctr"/>
          <a:lstStyle>
            <a:lvl1pPr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5" name="Shape 65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anchor="ctr"/>
          <a:lstStyle>
            <a:lvl1pPr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4" name="Shape 74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anchor="ctr"/>
          <a:lstStyle>
            <a:lvl1pPr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3" name="Shape 83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/>
          <a:lstStyle>
            <a:lvl1pPr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  <a:lvl2pPr>
              <a:defRPr sz="3400">
                <a:latin typeface="Gill Sans"/>
                <a:ea typeface="Gill Sans"/>
                <a:cs typeface="Gill Sans"/>
                <a:sym typeface="Gill Sans"/>
              </a:defRPr>
            </a:lvl2pPr>
            <a:lvl3pPr>
              <a:defRPr sz="3400"/>
            </a:lvl3pPr>
            <a:lvl4pPr>
              <a:defRPr sz="3400"/>
            </a:lvl4pPr>
            <a:lvl5pPr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3" name="Shape 93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4" name="Shape 94"/>
          <p:cNvSpPr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/>
          <a:lstStyle>
            <a:lvl1pPr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  <a:lvl2pPr>
              <a:defRPr sz="3400">
                <a:latin typeface="Gill Sans"/>
                <a:ea typeface="Gill Sans"/>
                <a:cs typeface="Gill Sans"/>
                <a:sym typeface="Gill Sans"/>
              </a:defRPr>
            </a:lvl2pPr>
            <a:lvl3pPr>
              <a:defRPr sz="3400"/>
            </a:lvl3pPr>
            <a:lvl4pPr>
              <a:defRPr sz="3400"/>
            </a:lvl4pPr>
            <a:lvl5pPr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33393" y="1333506"/>
            <a:ext cx="11925655" cy="8"/>
          </a:xfrm>
          <a:prstGeom prst="line">
            <a:avLst/>
          </a:prstGeom>
          <a:ln w="38100">
            <a:solidFill>
              <a:srgbClr val="356CA9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3556673" y="6977503"/>
            <a:ext cx="5430765" cy="829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latin typeface="+mn-lt"/>
                <a:ea typeface="+mn-ea"/>
                <a:cs typeface="+mn-cs"/>
                <a:sym typeface="Arial"/>
              </a:defRPr>
            </a:pPr>
            <a:r>
              <a:t>PARALLEL DATA LABORATORY</a:t>
            </a:r>
          </a:p>
          <a:p>
            <a:pPr>
              <a:defRPr sz="2200">
                <a:latin typeface="+mn-lt"/>
                <a:ea typeface="+mn-ea"/>
                <a:cs typeface="+mn-cs"/>
                <a:sym typeface="Arial"/>
              </a:defRPr>
            </a:pPr>
            <a:r>
              <a:t>Carnegie Mellon University</a:t>
            </a:r>
          </a:p>
        </p:txBody>
      </p:sp>
      <p:sp>
        <p:nvSpPr>
          <p:cNvPr id="4" name="Shape 4"/>
          <p:cNvSpPr/>
          <p:nvPr/>
        </p:nvSpPr>
        <p:spPr>
          <a:xfrm>
            <a:off x="533400" y="9055100"/>
            <a:ext cx="11925655" cy="7"/>
          </a:xfrm>
          <a:prstGeom prst="line">
            <a:avLst/>
          </a:prstGeom>
          <a:ln w="63500">
            <a:solidFill>
              <a:srgbClr val="356CA9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" name="Shape 5"/>
          <p:cNvSpPr/>
          <p:nvPr/>
        </p:nvSpPr>
        <p:spPr>
          <a:xfrm>
            <a:off x="458322" y="8343900"/>
            <a:ext cx="220980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Carnegie Mellon</a:t>
            </a:r>
          </a:p>
        </p:txBody>
      </p:sp>
      <p:sp>
        <p:nvSpPr>
          <p:cNvPr id="6" name="Shape 6"/>
          <p:cNvSpPr/>
          <p:nvPr/>
        </p:nvSpPr>
        <p:spPr>
          <a:xfrm>
            <a:off x="471022" y="8686800"/>
            <a:ext cx="29845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800">
                <a:solidFill>
                  <a:srgbClr val="356CA9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Parallel Data Laboratory</a:t>
            </a:r>
          </a:p>
        </p:txBody>
      </p:sp>
      <p:sp>
        <p:nvSpPr>
          <p:cNvPr id="7" name="Shape 7"/>
          <p:cNvSpPr/>
          <p:nvPr>
            <p:ph type="title"/>
          </p:nvPr>
        </p:nvSpPr>
        <p:spPr>
          <a:xfrm>
            <a:off x="546100" y="2463800"/>
            <a:ext cx="119253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/>
            <a: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282700" y="4838700"/>
            <a:ext cx="10464800" cy="220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>
              <a:defRPr sz="4000"/>
            </a:lvl2pPr>
            <a:lvl3pPr>
              <a:defRPr sz="3600">
                <a:latin typeface="Gill Sans"/>
                <a:ea typeface="Gill Sans"/>
                <a:cs typeface="Gill Sans"/>
                <a:sym typeface="Gill Sans"/>
              </a:defRPr>
            </a:lvl3pPr>
            <a:lvl4pPr>
              <a:defRPr sz="3600">
                <a:latin typeface="Gill Sans"/>
                <a:ea typeface="Gill Sans"/>
                <a:cs typeface="Gill Sans"/>
                <a:sym typeface="Gill Sans"/>
              </a:defRPr>
            </a:lvl4pPr>
            <a:lvl5pPr>
              <a:defRPr sz="36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hape 9"/>
          <p:cNvSpPr/>
          <p:nvPr/>
        </p:nvSpPr>
        <p:spPr>
          <a:xfrm>
            <a:off x="4957196" y="7772399"/>
            <a:ext cx="2629719" cy="42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Microsoft Research*</a:t>
            </a:r>
          </a:p>
        </p:txBody>
      </p:sp>
      <p:sp>
        <p:nvSpPr>
          <p:cNvPr id="10" name="Shape 10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356CA9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356CA9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356CA9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356CA9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356CA9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356CA9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356CA9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356CA9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356CA9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355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711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066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422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ctrTitle"/>
          </p:nvPr>
        </p:nvSpPr>
        <p:spPr>
          <a:xfrm>
            <a:off x="595066" y="1879559"/>
            <a:ext cx="12313369" cy="2432145"/>
          </a:xfrm>
          <a:prstGeom prst="rect">
            <a:avLst/>
          </a:prstGeom>
        </p:spPr>
        <p:txBody>
          <a:bodyPr/>
          <a:lstStyle/>
          <a:p>
            <a:pPr>
              <a:defRPr sz="7800"/>
            </a:pPr>
            <a:r>
              <a:t>PipeDream: </a:t>
            </a:r>
          </a:p>
          <a:p>
            <a:pPr>
              <a:defRPr sz="5500"/>
            </a:pPr>
            <a:r>
              <a:t>Pipeline Parallelism for DNN Training     </a:t>
            </a:r>
          </a:p>
        </p:txBody>
      </p:sp>
      <p:sp>
        <p:nvSpPr>
          <p:cNvPr id="133" name="Shape 133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Aaron Harlap, Deepak Narayanan, Amar Phanishayee*, Vivek Seshadri*, Greg Ganger, Phil Gibbons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Many More Interesting Details</a:t>
            </a:r>
          </a:p>
        </p:txBody>
      </p:sp>
      <p:sp>
        <p:nvSpPr>
          <p:cNvPr id="713" name="Shape 713"/>
          <p:cNvSpPr/>
          <p:nvPr>
            <p:ph type="body" idx="1"/>
          </p:nvPr>
        </p:nvSpPr>
        <p:spPr>
          <a:xfrm>
            <a:off x="355600" y="1562100"/>
            <a:ext cx="12280900" cy="6629400"/>
          </a:xfrm>
          <a:prstGeom prst="rect">
            <a:avLst/>
          </a:prstGeom>
        </p:spPr>
        <p:txBody>
          <a:bodyPr/>
          <a:lstStyle/>
          <a:p>
            <a:pPr/>
            <a:r>
              <a:t>Staleness vs Speed trade-off </a:t>
            </a:r>
          </a:p>
          <a:p>
            <a:pPr/>
            <a:r>
              <a:t>How staleness in pipelining is different from data-parallel staleness</a:t>
            </a:r>
          </a:p>
          <a:p>
            <a:pPr/>
            <a:r>
              <a:t>How to divide works amongst machines</a:t>
            </a:r>
          </a:p>
          <a:p>
            <a:pPr/>
            <a:r>
              <a:t>GPU Memory Management</a:t>
            </a:r>
          </a:p>
          <a:p>
            <a:pPr/>
            <a:r>
              <a:t>This and more at our poster! </a:t>
            </a:r>
          </a:p>
        </p:txBody>
      </p:sp>
      <p:sp>
        <p:nvSpPr>
          <p:cNvPr id="714" name="Shape 71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717" name="Shape 7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New way to parallelize for DNN training</a:t>
            </a:r>
          </a:p>
          <a:p>
            <a:pPr/>
            <a:r>
              <a:t>Communicate layer activations instead of model parameters</a:t>
            </a:r>
          </a:p>
          <a:p>
            <a:pPr/>
            <a:r>
              <a:t>Improves over data-parallel for networks w/ large solution state</a:t>
            </a:r>
          </a:p>
        </p:txBody>
      </p:sp>
      <p:sp>
        <p:nvSpPr>
          <p:cNvPr id="718" name="Shape 718"/>
          <p:cNvSpPr/>
          <p:nvPr>
            <p:ph type="sldNum" sz="quarter" idx="2"/>
          </p:nvPr>
        </p:nvSpPr>
        <p:spPr>
          <a:xfrm>
            <a:off x="6333430" y="9105900"/>
            <a:ext cx="325240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 DNN </a:t>
            </a:r>
          </a:p>
        </p:txBody>
      </p:sp>
      <p:sp>
        <p:nvSpPr>
          <p:cNvPr id="136" name="Shape 136"/>
          <p:cNvSpPr/>
          <p:nvPr>
            <p:ph type="sldNum" sz="quarter" idx="2"/>
          </p:nvPr>
        </p:nvSpPr>
        <p:spPr>
          <a:xfrm>
            <a:off x="6382394" y="9105900"/>
            <a:ext cx="227312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7" name="image6-624x1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99704" y="2882719"/>
            <a:ext cx="12405392" cy="34194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" name="Group 149"/>
          <p:cNvGrpSpPr/>
          <p:nvPr/>
        </p:nvGrpSpPr>
        <p:grpSpPr>
          <a:xfrm>
            <a:off x="2853837" y="5077012"/>
            <a:ext cx="2406682" cy="2959001"/>
            <a:chOff x="0" y="0"/>
            <a:chExt cx="2406680" cy="2959000"/>
          </a:xfrm>
        </p:grpSpPr>
        <p:sp>
          <p:nvSpPr>
            <p:cNvPr id="138" name="Shape 138"/>
            <p:cNvSpPr/>
            <p:nvPr/>
          </p:nvSpPr>
          <p:spPr>
            <a:xfrm>
              <a:off x="1056813" y="377637"/>
              <a:ext cx="346820" cy="34290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9" name="Shape 139"/>
            <p:cNvSpPr/>
            <p:nvPr/>
          </p:nvSpPr>
          <p:spPr>
            <a:xfrm>
              <a:off x="1056813" y="831750"/>
              <a:ext cx="346820" cy="34290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0" name="Shape 140"/>
            <p:cNvSpPr/>
            <p:nvPr/>
          </p:nvSpPr>
          <p:spPr>
            <a:xfrm>
              <a:off x="1056813" y="2194088"/>
              <a:ext cx="346820" cy="34290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056813" y="2616100"/>
              <a:ext cx="346820" cy="34290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2" name="Shape 142"/>
            <p:cNvSpPr/>
            <p:nvPr/>
          </p:nvSpPr>
          <p:spPr>
            <a:xfrm>
              <a:off x="1206614" y="1386554"/>
              <a:ext cx="47218" cy="38108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3" name="Shape 143"/>
            <p:cNvSpPr/>
            <p:nvPr/>
          </p:nvSpPr>
          <p:spPr>
            <a:xfrm>
              <a:off x="1206614" y="1560543"/>
              <a:ext cx="47218" cy="38108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1206614" y="1778893"/>
              <a:ext cx="47218" cy="38108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1206614" y="1946751"/>
              <a:ext cx="47218" cy="38108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1255930" y="0"/>
              <a:ext cx="1150751" cy="2388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0" y="5519"/>
              <a:ext cx="1266942" cy="235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552658" y="1393812"/>
              <a:ext cx="96232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/>
              </a:lvl1pPr>
            </a:lstStyle>
            <a:p>
              <a:pPr/>
              <a:r>
                <a:t>1000s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1781988" y="4317482"/>
            <a:ext cx="1225378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Input</a:t>
            </a:r>
          </a:p>
        </p:txBody>
      </p:sp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DNN - How they Work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xfrm>
            <a:off x="6382394" y="9105900"/>
            <a:ext cx="227312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6" name="bill-belichick-050917-getty-ftr_8idm5s4wzx6d1gzyaf09cc47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028" y="3432106"/>
            <a:ext cx="3099700" cy="24946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" name="Group 159"/>
          <p:cNvGrpSpPr/>
          <p:nvPr/>
        </p:nvGrpSpPr>
        <p:grpSpPr>
          <a:xfrm>
            <a:off x="10549705" y="3432106"/>
            <a:ext cx="1933539" cy="2771951"/>
            <a:chOff x="0" y="0"/>
            <a:chExt cx="1933537" cy="2771950"/>
          </a:xfrm>
        </p:grpSpPr>
        <p:sp>
          <p:nvSpPr>
            <p:cNvPr id="157" name="Shape 157"/>
            <p:cNvSpPr/>
            <p:nvPr/>
          </p:nvSpPr>
          <p:spPr>
            <a:xfrm>
              <a:off x="-1" y="0"/>
              <a:ext cx="1933539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Yes: 99%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60684" y="2048050"/>
              <a:ext cx="181217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No:  1%</a:t>
              </a:r>
            </a:p>
          </p:txBody>
        </p:sp>
      </p:grpSp>
      <p:sp>
        <p:nvSpPr>
          <p:cNvPr id="160" name="Shape 160"/>
          <p:cNvSpPr/>
          <p:nvPr/>
        </p:nvSpPr>
        <p:spPr>
          <a:xfrm>
            <a:off x="8523475" y="2030384"/>
            <a:ext cx="417184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Good NFL Coach?</a:t>
            </a:r>
          </a:p>
        </p:txBody>
      </p:sp>
      <p:pic>
        <p:nvPicPr>
          <p:cNvPr id="161" name="tomlin.jpg"/>
          <p:cNvPicPr>
            <a:picLocks noChangeAspect="1"/>
          </p:cNvPicPr>
          <p:nvPr/>
        </p:nvPicPr>
        <p:blipFill>
          <a:blip r:embed="rId3">
            <a:extLst/>
          </a:blip>
          <a:srcRect l="11490" t="440" r="0" b="0"/>
          <a:stretch>
            <a:fillRect/>
          </a:stretch>
        </p:blipFill>
        <p:spPr>
          <a:xfrm>
            <a:off x="207793" y="3509445"/>
            <a:ext cx="3128008" cy="23398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4" name="Group 164"/>
          <p:cNvGrpSpPr/>
          <p:nvPr/>
        </p:nvGrpSpPr>
        <p:grpSpPr>
          <a:xfrm>
            <a:off x="10477040" y="3432106"/>
            <a:ext cx="2078869" cy="2771951"/>
            <a:chOff x="-72665" y="0"/>
            <a:chExt cx="2078868" cy="2771950"/>
          </a:xfrm>
        </p:grpSpPr>
        <p:sp>
          <p:nvSpPr>
            <p:cNvPr id="162" name="Shape 162"/>
            <p:cNvSpPr/>
            <p:nvPr/>
          </p:nvSpPr>
          <p:spPr>
            <a:xfrm>
              <a:off x="-1" y="0"/>
              <a:ext cx="1933539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Yes: 12%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-72666" y="2048050"/>
              <a:ext cx="207887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No:  88%</a:t>
              </a:r>
            </a:p>
          </p:txBody>
        </p:sp>
      </p:grpSp>
      <p:grpSp>
        <p:nvGrpSpPr>
          <p:cNvPr id="243" name="Group 243"/>
          <p:cNvGrpSpPr/>
          <p:nvPr/>
        </p:nvGrpSpPr>
        <p:grpSpPr>
          <a:xfrm>
            <a:off x="3476256" y="2200810"/>
            <a:ext cx="6846256" cy="4957245"/>
            <a:chOff x="0" y="0"/>
            <a:chExt cx="6846255" cy="4957243"/>
          </a:xfrm>
        </p:grpSpPr>
        <p:sp>
          <p:nvSpPr>
            <p:cNvPr id="165" name="Shape 165"/>
            <p:cNvSpPr/>
            <p:nvPr/>
          </p:nvSpPr>
          <p:spPr>
            <a:xfrm>
              <a:off x="0" y="1077615"/>
              <a:ext cx="758415" cy="757214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0" y="2100015"/>
              <a:ext cx="758415" cy="757214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0" y="3122414"/>
              <a:ext cx="758415" cy="757215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68" name="Shape 168"/>
            <p:cNvSpPr/>
            <p:nvPr/>
          </p:nvSpPr>
          <p:spPr>
            <a:xfrm>
              <a:off x="1521325" y="3729214"/>
              <a:ext cx="758415" cy="75721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>
              <a:off x="1521325" y="532140"/>
              <a:ext cx="758415" cy="757214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1521325" y="1597831"/>
              <a:ext cx="758415" cy="75721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1521325" y="2663523"/>
              <a:ext cx="758415" cy="757214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 flipV="1">
              <a:off x="767994" y="1032091"/>
              <a:ext cx="787429" cy="38965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>
              <a:off x="3042651" y="4200030"/>
              <a:ext cx="758415" cy="757214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3042651" y="1001898"/>
              <a:ext cx="758415" cy="757214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3042651" y="2068647"/>
              <a:ext cx="758415" cy="757214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6" name="Shape 176"/>
            <p:cNvSpPr/>
            <p:nvPr/>
          </p:nvSpPr>
          <p:spPr>
            <a:xfrm>
              <a:off x="3042651" y="3134338"/>
              <a:ext cx="758415" cy="75721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4563977" y="3755530"/>
              <a:ext cx="758415" cy="757214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8" name="Shape 178"/>
            <p:cNvSpPr/>
            <p:nvPr/>
          </p:nvSpPr>
          <p:spPr>
            <a:xfrm>
              <a:off x="4563977" y="558456"/>
              <a:ext cx="758415" cy="757214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9" name="Shape 179"/>
            <p:cNvSpPr/>
            <p:nvPr/>
          </p:nvSpPr>
          <p:spPr>
            <a:xfrm>
              <a:off x="4563977" y="1624147"/>
              <a:ext cx="758415" cy="757214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0" name="Shape 180"/>
            <p:cNvSpPr/>
            <p:nvPr/>
          </p:nvSpPr>
          <p:spPr>
            <a:xfrm>
              <a:off x="4563977" y="2689838"/>
              <a:ext cx="758415" cy="75721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1" name="Shape 181"/>
            <p:cNvSpPr/>
            <p:nvPr/>
          </p:nvSpPr>
          <p:spPr>
            <a:xfrm>
              <a:off x="6087841" y="1610531"/>
              <a:ext cx="758415" cy="75721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2" name="Shape 182"/>
            <p:cNvSpPr/>
            <p:nvPr/>
          </p:nvSpPr>
          <p:spPr>
            <a:xfrm>
              <a:off x="6087128" y="2684745"/>
              <a:ext cx="758415" cy="757214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3" name="Shape 183"/>
            <p:cNvSpPr/>
            <p:nvPr/>
          </p:nvSpPr>
          <p:spPr>
            <a:xfrm>
              <a:off x="3042651" y="0"/>
              <a:ext cx="758415" cy="757214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4" name="Shape 184"/>
            <p:cNvSpPr/>
            <p:nvPr/>
          </p:nvSpPr>
          <p:spPr>
            <a:xfrm>
              <a:off x="760878" y="1415453"/>
              <a:ext cx="779314" cy="59629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5" name="Shape 185"/>
            <p:cNvSpPr/>
            <p:nvPr/>
          </p:nvSpPr>
          <p:spPr>
            <a:xfrm>
              <a:off x="760707" y="1419448"/>
              <a:ext cx="784500" cy="16357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6" name="Shape 186"/>
            <p:cNvSpPr/>
            <p:nvPr/>
          </p:nvSpPr>
          <p:spPr>
            <a:xfrm>
              <a:off x="750425" y="1420316"/>
              <a:ext cx="790177" cy="254886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7" name="Shape 187"/>
            <p:cNvSpPr/>
            <p:nvPr/>
          </p:nvSpPr>
          <p:spPr>
            <a:xfrm flipV="1">
              <a:off x="767684" y="1041706"/>
              <a:ext cx="784427" cy="143176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8" name="Shape 188"/>
            <p:cNvSpPr/>
            <p:nvPr/>
          </p:nvSpPr>
          <p:spPr>
            <a:xfrm flipV="1">
              <a:off x="767684" y="2020012"/>
              <a:ext cx="777499" cy="45345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9" name="Shape 189"/>
            <p:cNvSpPr/>
            <p:nvPr/>
          </p:nvSpPr>
          <p:spPr>
            <a:xfrm>
              <a:off x="760707" y="2473466"/>
              <a:ext cx="779569" cy="5820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0" name="Shape 190"/>
            <p:cNvSpPr/>
            <p:nvPr/>
          </p:nvSpPr>
          <p:spPr>
            <a:xfrm>
              <a:off x="760707" y="2474156"/>
              <a:ext cx="798593" cy="152044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1" name="Shape 191"/>
            <p:cNvSpPr/>
            <p:nvPr/>
          </p:nvSpPr>
          <p:spPr>
            <a:xfrm flipV="1">
              <a:off x="760707" y="1038484"/>
              <a:ext cx="793165" cy="24771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2" name="Shape 192"/>
            <p:cNvSpPr/>
            <p:nvPr/>
          </p:nvSpPr>
          <p:spPr>
            <a:xfrm flipV="1">
              <a:off x="767684" y="3052061"/>
              <a:ext cx="775936" cy="46360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3" name="Shape 193"/>
            <p:cNvSpPr/>
            <p:nvPr/>
          </p:nvSpPr>
          <p:spPr>
            <a:xfrm flipV="1">
              <a:off x="767684" y="2007635"/>
              <a:ext cx="767645" cy="152323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>
              <a:off x="754849" y="3517608"/>
              <a:ext cx="802923" cy="4535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 flipV="1">
              <a:off x="2275308" y="508851"/>
              <a:ext cx="799035" cy="38677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6" name="Shape 196"/>
            <p:cNvSpPr/>
            <p:nvPr/>
          </p:nvSpPr>
          <p:spPr>
            <a:xfrm>
              <a:off x="2279194" y="896388"/>
              <a:ext cx="754833" cy="49041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7" name="Shape 197"/>
            <p:cNvSpPr/>
            <p:nvPr/>
          </p:nvSpPr>
          <p:spPr>
            <a:xfrm>
              <a:off x="2271851" y="896388"/>
              <a:ext cx="769150" cy="155138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2279194" y="896388"/>
              <a:ext cx="754917" cy="262464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>
              <a:off x="2275988" y="890017"/>
              <a:ext cx="766716" cy="369430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0" name="Shape 200"/>
            <p:cNvSpPr/>
            <p:nvPr/>
          </p:nvSpPr>
          <p:spPr>
            <a:xfrm flipV="1">
              <a:off x="2281592" y="505761"/>
              <a:ext cx="789168" cy="144442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1" name="Shape 201"/>
            <p:cNvSpPr/>
            <p:nvPr/>
          </p:nvSpPr>
          <p:spPr>
            <a:xfrm flipV="1">
              <a:off x="2282506" y="1385904"/>
              <a:ext cx="751794" cy="56428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2" name="Shape 202"/>
            <p:cNvSpPr/>
            <p:nvPr/>
          </p:nvSpPr>
          <p:spPr>
            <a:xfrm>
              <a:off x="2282506" y="1950189"/>
              <a:ext cx="760808" cy="4899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3" name="Shape 203"/>
            <p:cNvSpPr/>
            <p:nvPr/>
          </p:nvSpPr>
          <p:spPr>
            <a:xfrm>
              <a:off x="2275308" y="1954892"/>
              <a:ext cx="763573" cy="156614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4" name="Shape 204"/>
            <p:cNvSpPr/>
            <p:nvPr/>
          </p:nvSpPr>
          <p:spPr>
            <a:xfrm>
              <a:off x="2282506" y="1950188"/>
              <a:ext cx="760303" cy="26308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5" name="Shape 205"/>
            <p:cNvSpPr/>
            <p:nvPr/>
          </p:nvSpPr>
          <p:spPr>
            <a:xfrm flipV="1">
              <a:off x="2282506" y="518139"/>
              <a:ext cx="797617" cy="253082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 flipV="1">
              <a:off x="2273007" y="1392794"/>
              <a:ext cx="767524" cy="165986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7" name="Shape 207"/>
            <p:cNvSpPr/>
            <p:nvPr/>
          </p:nvSpPr>
          <p:spPr>
            <a:xfrm flipV="1">
              <a:off x="2273020" y="2443423"/>
              <a:ext cx="766539" cy="6065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8" name="Shape 208"/>
            <p:cNvSpPr/>
            <p:nvPr/>
          </p:nvSpPr>
          <p:spPr>
            <a:xfrm>
              <a:off x="2273028" y="3052906"/>
              <a:ext cx="767634" cy="46724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9" name="Shape 209"/>
            <p:cNvSpPr/>
            <p:nvPr/>
          </p:nvSpPr>
          <p:spPr>
            <a:xfrm>
              <a:off x="2273189" y="4110188"/>
              <a:ext cx="765836" cy="46455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0" name="Shape 210"/>
            <p:cNvSpPr/>
            <p:nvPr/>
          </p:nvSpPr>
          <p:spPr>
            <a:xfrm>
              <a:off x="2273549" y="3059399"/>
              <a:ext cx="765680" cy="152527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1" name="Shape 211"/>
            <p:cNvSpPr/>
            <p:nvPr/>
          </p:nvSpPr>
          <p:spPr>
            <a:xfrm flipV="1">
              <a:off x="2273549" y="3522894"/>
              <a:ext cx="761258" cy="59038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2" name="Shape 212"/>
            <p:cNvSpPr/>
            <p:nvPr/>
          </p:nvSpPr>
          <p:spPr>
            <a:xfrm flipV="1">
              <a:off x="2273243" y="2441345"/>
              <a:ext cx="767478" cy="167230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3" name="Shape 213"/>
            <p:cNvSpPr/>
            <p:nvPr/>
          </p:nvSpPr>
          <p:spPr>
            <a:xfrm flipV="1">
              <a:off x="2282434" y="1387730"/>
              <a:ext cx="760219" cy="272591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4" name="Shape 214"/>
            <p:cNvSpPr/>
            <p:nvPr/>
          </p:nvSpPr>
          <p:spPr>
            <a:xfrm flipV="1">
              <a:off x="2275684" y="496735"/>
              <a:ext cx="805169" cy="361654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>
              <a:off x="3803294" y="338476"/>
              <a:ext cx="773940" cy="59767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6" name="Shape 216"/>
            <p:cNvSpPr/>
            <p:nvPr/>
          </p:nvSpPr>
          <p:spPr>
            <a:xfrm>
              <a:off x="3805260" y="338476"/>
              <a:ext cx="765280" cy="166264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7" name="Shape 217"/>
            <p:cNvSpPr/>
            <p:nvPr/>
          </p:nvSpPr>
          <p:spPr>
            <a:xfrm>
              <a:off x="3791966" y="338136"/>
              <a:ext cx="789355" cy="27349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8" name="Shape 218"/>
            <p:cNvSpPr/>
            <p:nvPr/>
          </p:nvSpPr>
          <p:spPr>
            <a:xfrm>
              <a:off x="3805260" y="343575"/>
              <a:ext cx="747130" cy="37860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9" name="Shape 219"/>
            <p:cNvSpPr/>
            <p:nvPr/>
          </p:nvSpPr>
          <p:spPr>
            <a:xfrm flipV="1">
              <a:off x="3796306" y="938398"/>
              <a:ext cx="780776" cy="4472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0" name="Shape 220"/>
            <p:cNvSpPr/>
            <p:nvPr/>
          </p:nvSpPr>
          <p:spPr>
            <a:xfrm>
              <a:off x="3796306" y="1385622"/>
              <a:ext cx="780070" cy="61782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1" name="Shape 221"/>
            <p:cNvSpPr/>
            <p:nvPr/>
          </p:nvSpPr>
          <p:spPr>
            <a:xfrm>
              <a:off x="3806382" y="2406505"/>
              <a:ext cx="767369" cy="6559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2" name="Shape 222"/>
            <p:cNvSpPr/>
            <p:nvPr/>
          </p:nvSpPr>
          <p:spPr>
            <a:xfrm>
              <a:off x="3806382" y="1393584"/>
              <a:ext cx="774498" cy="166930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3" name="Shape 223"/>
            <p:cNvSpPr/>
            <p:nvPr/>
          </p:nvSpPr>
          <p:spPr>
            <a:xfrm>
              <a:off x="3794913" y="1391000"/>
              <a:ext cx="777156" cy="27483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4" name="Shape 224"/>
            <p:cNvSpPr/>
            <p:nvPr/>
          </p:nvSpPr>
          <p:spPr>
            <a:xfrm flipV="1">
              <a:off x="3804383" y="929382"/>
              <a:ext cx="772347" cy="148403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5" name="Shape 225"/>
            <p:cNvSpPr/>
            <p:nvPr/>
          </p:nvSpPr>
          <p:spPr>
            <a:xfrm flipV="1">
              <a:off x="3804383" y="1994985"/>
              <a:ext cx="775949" cy="4117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6" name="Shape 226"/>
            <p:cNvSpPr/>
            <p:nvPr/>
          </p:nvSpPr>
          <p:spPr>
            <a:xfrm>
              <a:off x="3804384" y="2406738"/>
              <a:ext cx="777285" cy="173119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7" name="Shape 227"/>
            <p:cNvSpPr/>
            <p:nvPr/>
          </p:nvSpPr>
          <p:spPr>
            <a:xfrm flipV="1">
              <a:off x="3795738" y="933920"/>
              <a:ext cx="779434" cy="253428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8" name="Shape 228"/>
            <p:cNvSpPr/>
            <p:nvPr/>
          </p:nvSpPr>
          <p:spPr>
            <a:xfrm flipV="1">
              <a:off x="3796781" y="2002754"/>
              <a:ext cx="779229" cy="146544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 flipV="1">
              <a:off x="3804557" y="3070198"/>
              <a:ext cx="776670" cy="4057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0" name="Shape 230"/>
            <p:cNvSpPr/>
            <p:nvPr/>
          </p:nvSpPr>
          <p:spPr>
            <a:xfrm>
              <a:off x="3806033" y="3470728"/>
              <a:ext cx="768839" cy="6653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1" name="Shape 231"/>
            <p:cNvSpPr/>
            <p:nvPr/>
          </p:nvSpPr>
          <p:spPr>
            <a:xfrm flipV="1">
              <a:off x="3804247" y="4133753"/>
              <a:ext cx="776844" cy="41070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 flipV="1">
              <a:off x="3804247" y="934315"/>
              <a:ext cx="768063" cy="36101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3" name="Shape 233"/>
            <p:cNvSpPr/>
            <p:nvPr/>
          </p:nvSpPr>
          <p:spPr>
            <a:xfrm flipV="1">
              <a:off x="3804247" y="2005718"/>
              <a:ext cx="773467" cy="253446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4" name="Shape 234"/>
            <p:cNvSpPr/>
            <p:nvPr/>
          </p:nvSpPr>
          <p:spPr>
            <a:xfrm flipV="1">
              <a:off x="3796334" y="3063932"/>
              <a:ext cx="778147" cy="14762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5" name="Shape 235"/>
            <p:cNvSpPr/>
            <p:nvPr/>
          </p:nvSpPr>
          <p:spPr>
            <a:xfrm>
              <a:off x="5320477" y="929388"/>
              <a:ext cx="766007" cy="10574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6" name="Shape 236"/>
            <p:cNvSpPr/>
            <p:nvPr/>
          </p:nvSpPr>
          <p:spPr>
            <a:xfrm>
              <a:off x="5318818" y="935065"/>
              <a:ext cx="764394" cy="213143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7" name="Shape 237"/>
            <p:cNvSpPr/>
            <p:nvPr/>
          </p:nvSpPr>
          <p:spPr>
            <a:xfrm flipV="1">
              <a:off x="5322130" y="1982099"/>
              <a:ext cx="770273" cy="127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8" name="Shape 238"/>
            <p:cNvSpPr/>
            <p:nvPr/>
          </p:nvSpPr>
          <p:spPr>
            <a:xfrm>
              <a:off x="5329296" y="2001838"/>
              <a:ext cx="760933" cy="105985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9" name="Shape 239"/>
            <p:cNvSpPr/>
            <p:nvPr/>
          </p:nvSpPr>
          <p:spPr>
            <a:xfrm>
              <a:off x="5328349" y="3067530"/>
              <a:ext cx="782973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40" name="Shape 240"/>
            <p:cNvSpPr/>
            <p:nvPr/>
          </p:nvSpPr>
          <p:spPr>
            <a:xfrm flipV="1">
              <a:off x="5329859" y="1989138"/>
              <a:ext cx="752416" cy="107839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41" name="Shape 241"/>
            <p:cNvSpPr/>
            <p:nvPr/>
          </p:nvSpPr>
          <p:spPr>
            <a:xfrm flipV="1">
              <a:off x="5322912" y="3070072"/>
              <a:ext cx="768140" cy="1063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42" name="Shape 242"/>
            <p:cNvSpPr/>
            <p:nvPr/>
          </p:nvSpPr>
          <p:spPr>
            <a:xfrm flipV="1">
              <a:off x="5322130" y="1989138"/>
              <a:ext cx="770859" cy="21440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244" name="Shape 244"/>
          <p:cNvSpPr/>
          <p:nvPr/>
        </p:nvSpPr>
        <p:spPr>
          <a:xfrm>
            <a:off x="10662089" y="4317482"/>
            <a:ext cx="170877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Output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2"/>
      <p:bldP build="whole" bldLvl="1" animBg="1" rev="0" advAuto="0" spid="161" grpId="8"/>
      <p:bldP build="whole" bldLvl="1" animBg="1" rev="0" advAuto="0" spid="160" grpId="3"/>
      <p:bldP build="whole" bldLvl="1" animBg="1" rev="0" advAuto="0" spid="164" grpId="9"/>
      <p:bldP build="whole" bldLvl="1" animBg="1" rev="0" advAuto="0" spid="156" grpId="4"/>
      <p:bldP build="whole" bldLvl="1" animBg="1" rev="0" advAuto="0" spid="159" grpId="5"/>
      <p:bldP build="whole" bldLvl="1" animBg="1" rev="0" advAuto="0" spid="156" grpId="6"/>
      <p:bldP build="whole" bldLvl="1" animBg="1" rev="0" advAuto="0" spid="159" grpId="7"/>
      <p:bldP build="whole" bldLvl="1" animBg="1" rev="0" advAuto="0" spid="15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DNN Training - How do they Learn</a:t>
            </a:r>
          </a:p>
        </p:txBody>
      </p:sp>
      <p:sp>
        <p:nvSpPr>
          <p:cNvPr id="247" name="Shape 247"/>
          <p:cNvSpPr/>
          <p:nvPr>
            <p:ph type="sldNum" sz="quarter" idx="2"/>
          </p:nvPr>
        </p:nvSpPr>
        <p:spPr>
          <a:xfrm>
            <a:off x="6382394" y="9105900"/>
            <a:ext cx="227312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50" name="Group 250"/>
          <p:cNvGrpSpPr/>
          <p:nvPr/>
        </p:nvGrpSpPr>
        <p:grpSpPr>
          <a:xfrm>
            <a:off x="2030201" y="1707189"/>
            <a:ext cx="8374977" cy="1499135"/>
            <a:chOff x="0" y="0"/>
            <a:chExt cx="8374975" cy="1499133"/>
          </a:xfrm>
        </p:grpSpPr>
        <p:sp>
          <p:nvSpPr>
            <p:cNvPr id="248" name="Shape 248"/>
            <p:cNvSpPr/>
            <p:nvPr/>
          </p:nvSpPr>
          <p:spPr>
            <a:xfrm>
              <a:off x="0" y="229133"/>
              <a:ext cx="8374976" cy="1270001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49" name="Shape 249"/>
            <p:cNvSpPr/>
            <p:nvPr/>
          </p:nvSpPr>
          <p:spPr>
            <a:xfrm>
              <a:off x="159166" y="0"/>
              <a:ext cx="7344631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Forward Pass - Make a Prediction</a:t>
              </a:r>
            </a:p>
          </p:txBody>
        </p:sp>
      </p:grpSp>
      <p:grpSp>
        <p:nvGrpSpPr>
          <p:cNvPr id="253" name="Group 253"/>
          <p:cNvGrpSpPr/>
          <p:nvPr/>
        </p:nvGrpSpPr>
        <p:grpSpPr>
          <a:xfrm>
            <a:off x="623819" y="6156324"/>
            <a:ext cx="11757162" cy="1978027"/>
            <a:chOff x="0" y="0"/>
            <a:chExt cx="11757161" cy="1978025"/>
          </a:xfrm>
        </p:grpSpPr>
        <p:sp>
          <p:nvSpPr>
            <p:cNvPr id="251" name="Shape 251"/>
            <p:cNvSpPr/>
            <p:nvPr/>
          </p:nvSpPr>
          <p:spPr>
            <a:xfrm rot="10800000">
              <a:off x="1415288" y="0"/>
              <a:ext cx="7645152" cy="1270001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52" name="Shape 252"/>
            <p:cNvSpPr/>
            <p:nvPr/>
          </p:nvSpPr>
          <p:spPr>
            <a:xfrm>
              <a:off x="-1" y="1254125"/>
              <a:ext cx="11757163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Backward Pass - Update Solution Depending on Error</a:t>
              </a:r>
            </a:p>
          </p:txBody>
        </p:sp>
      </p:grpSp>
      <p:grpSp>
        <p:nvGrpSpPr>
          <p:cNvPr id="335" name="Group 335"/>
          <p:cNvGrpSpPr/>
          <p:nvPr/>
        </p:nvGrpSpPr>
        <p:grpSpPr>
          <a:xfrm>
            <a:off x="2277949" y="2815154"/>
            <a:ext cx="8666474" cy="3655568"/>
            <a:chOff x="0" y="0"/>
            <a:chExt cx="8666472" cy="3655566"/>
          </a:xfrm>
        </p:grpSpPr>
        <p:sp>
          <p:nvSpPr>
            <p:cNvPr id="254" name="Shape 254"/>
            <p:cNvSpPr/>
            <p:nvPr/>
          </p:nvSpPr>
          <p:spPr>
            <a:xfrm>
              <a:off x="-1" y="1465833"/>
              <a:ext cx="1225378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Input</a:t>
              </a:r>
            </a:p>
          </p:txBody>
        </p:sp>
        <p:sp>
          <p:nvSpPr>
            <p:cNvPr id="255" name="Shape 255"/>
            <p:cNvSpPr/>
            <p:nvPr/>
          </p:nvSpPr>
          <p:spPr>
            <a:xfrm>
              <a:off x="6957702" y="1465833"/>
              <a:ext cx="1708771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Output</a:t>
              </a:r>
            </a:p>
          </p:txBody>
        </p:sp>
        <p:grpSp>
          <p:nvGrpSpPr>
            <p:cNvPr id="334" name="Group 334"/>
            <p:cNvGrpSpPr/>
            <p:nvPr/>
          </p:nvGrpSpPr>
          <p:grpSpPr>
            <a:xfrm>
              <a:off x="1567259" y="0"/>
              <a:ext cx="5048561" cy="3655567"/>
              <a:chOff x="0" y="0"/>
              <a:chExt cx="5048560" cy="3655566"/>
            </a:xfrm>
          </p:grpSpPr>
          <p:sp>
            <p:nvSpPr>
              <p:cNvPr id="256" name="Shape 256"/>
              <p:cNvSpPr/>
              <p:nvPr/>
            </p:nvSpPr>
            <p:spPr>
              <a:xfrm>
                <a:off x="0" y="794654"/>
                <a:ext cx="559270" cy="558384"/>
              </a:xfrm>
              <a:prstGeom prst="ellipse">
                <a:avLst/>
              </a:prstGeom>
              <a:blipFill rotWithShape="1">
                <a:blip r:embed="rId4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57" name="Shape 257"/>
              <p:cNvSpPr/>
              <p:nvPr/>
            </p:nvSpPr>
            <p:spPr>
              <a:xfrm>
                <a:off x="0" y="1548591"/>
                <a:ext cx="559270" cy="558385"/>
              </a:xfrm>
              <a:prstGeom prst="ellipse">
                <a:avLst/>
              </a:prstGeom>
              <a:blipFill rotWithShape="1">
                <a:blip r:embed="rId4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58" name="Shape 258"/>
              <p:cNvSpPr/>
              <p:nvPr/>
            </p:nvSpPr>
            <p:spPr>
              <a:xfrm>
                <a:off x="0" y="2302528"/>
                <a:ext cx="559270" cy="558385"/>
              </a:xfrm>
              <a:prstGeom prst="ellipse">
                <a:avLst/>
              </a:prstGeom>
              <a:blipFill rotWithShape="1">
                <a:blip r:embed="rId4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59" name="Shape 259"/>
              <p:cNvSpPr/>
              <p:nvPr/>
            </p:nvSpPr>
            <p:spPr>
              <a:xfrm>
                <a:off x="1121854" y="2749994"/>
                <a:ext cx="559270" cy="558385"/>
              </a:xfrm>
              <a:prstGeom prst="ellipse">
                <a:avLst/>
              </a:prstGeom>
              <a:blipFill rotWithShape="1">
                <a:blip r:embed="rId5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60" name="Shape 260"/>
              <p:cNvSpPr/>
              <p:nvPr/>
            </p:nvSpPr>
            <p:spPr>
              <a:xfrm>
                <a:off x="1121854" y="392410"/>
                <a:ext cx="559270" cy="558385"/>
              </a:xfrm>
              <a:prstGeom prst="ellipse">
                <a:avLst/>
              </a:prstGeom>
              <a:blipFill rotWithShape="1">
                <a:blip r:embed="rId5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61" name="Shape 261"/>
              <p:cNvSpPr/>
              <p:nvPr/>
            </p:nvSpPr>
            <p:spPr>
              <a:xfrm>
                <a:off x="1121854" y="1178271"/>
                <a:ext cx="559270" cy="558385"/>
              </a:xfrm>
              <a:prstGeom prst="ellipse">
                <a:avLst/>
              </a:prstGeom>
              <a:blipFill rotWithShape="1">
                <a:blip r:embed="rId5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62" name="Shape 262"/>
              <p:cNvSpPr/>
              <p:nvPr/>
            </p:nvSpPr>
            <p:spPr>
              <a:xfrm>
                <a:off x="1121854" y="1964133"/>
                <a:ext cx="559270" cy="558384"/>
              </a:xfrm>
              <a:prstGeom prst="ellipse">
                <a:avLst/>
              </a:prstGeom>
              <a:blipFill rotWithShape="1">
                <a:blip r:embed="rId5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63" name="Shape 263"/>
              <p:cNvSpPr/>
              <p:nvPr/>
            </p:nvSpPr>
            <p:spPr>
              <a:xfrm flipV="1">
                <a:off x="566334" y="761083"/>
                <a:ext cx="580665" cy="28734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2243709" y="3097183"/>
                <a:ext cx="559270" cy="558384"/>
              </a:xfrm>
              <a:prstGeom prst="ellipse">
                <a:avLst/>
              </a:prstGeom>
              <a:blipFill rotWithShape="1">
                <a:blip r:embed="rId5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2243709" y="738819"/>
                <a:ext cx="559270" cy="558384"/>
              </a:xfrm>
              <a:prstGeom prst="ellipse">
                <a:avLst/>
              </a:prstGeom>
              <a:blipFill rotWithShape="1">
                <a:blip r:embed="rId5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66" name="Shape 266"/>
              <p:cNvSpPr/>
              <p:nvPr/>
            </p:nvSpPr>
            <p:spPr>
              <a:xfrm>
                <a:off x="2243709" y="1525460"/>
                <a:ext cx="559270" cy="558385"/>
              </a:xfrm>
              <a:prstGeom prst="ellipse">
                <a:avLst/>
              </a:prstGeom>
              <a:blipFill rotWithShape="1">
                <a:blip r:embed="rId5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67" name="Shape 267"/>
              <p:cNvSpPr/>
              <p:nvPr/>
            </p:nvSpPr>
            <p:spPr>
              <a:xfrm>
                <a:off x="2243709" y="2311321"/>
                <a:ext cx="559270" cy="558385"/>
              </a:xfrm>
              <a:prstGeom prst="ellipse">
                <a:avLst/>
              </a:prstGeom>
              <a:blipFill rotWithShape="1">
                <a:blip r:embed="rId5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68" name="Shape 268"/>
              <p:cNvSpPr/>
              <p:nvPr/>
            </p:nvSpPr>
            <p:spPr>
              <a:xfrm>
                <a:off x="3365564" y="2769400"/>
                <a:ext cx="559270" cy="558384"/>
              </a:xfrm>
              <a:prstGeom prst="ellipse">
                <a:avLst/>
              </a:prstGeom>
              <a:blipFill rotWithShape="1">
                <a:blip r:embed="rId5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69" name="Shape 269"/>
              <p:cNvSpPr/>
              <p:nvPr/>
            </p:nvSpPr>
            <p:spPr>
              <a:xfrm>
                <a:off x="3365564" y="411816"/>
                <a:ext cx="559270" cy="558384"/>
              </a:xfrm>
              <a:prstGeom prst="ellipse">
                <a:avLst/>
              </a:prstGeom>
              <a:blipFill rotWithShape="1">
                <a:blip r:embed="rId5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3365564" y="1197677"/>
                <a:ext cx="559270" cy="558385"/>
              </a:xfrm>
              <a:prstGeom prst="ellipse">
                <a:avLst/>
              </a:prstGeom>
              <a:blipFill rotWithShape="1">
                <a:blip r:embed="rId5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71" name="Shape 271"/>
              <p:cNvSpPr/>
              <p:nvPr/>
            </p:nvSpPr>
            <p:spPr>
              <a:xfrm>
                <a:off x="3365564" y="1983538"/>
                <a:ext cx="559270" cy="558385"/>
              </a:xfrm>
              <a:prstGeom prst="ellipse">
                <a:avLst/>
              </a:prstGeom>
              <a:blipFill rotWithShape="1">
                <a:blip r:embed="rId5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4489291" y="1187636"/>
                <a:ext cx="559270" cy="558385"/>
              </a:xfrm>
              <a:prstGeom prst="ellipse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12700" dir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4488765" y="1979782"/>
                <a:ext cx="559270" cy="558385"/>
              </a:xfrm>
              <a:prstGeom prst="ellipse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12700" dir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74" name="Shape 274"/>
              <p:cNvSpPr/>
              <p:nvPr/>
            </p:nvSpPr>
            <p:spPr>
              <a:xfrm>
                <a:off x="2243709" y="0"/>
                <a:ext cx="559270" cy="558384"/>
              </a:xfrm>
              <a:prstGeom prst="ellipse">
                <a:avLst/>
              </a:prstGeom>
              <a:blipFill rotWithShape="1">
                <a:blip r:embed="rId5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75" name="Shape 275"/>
              <p:cNvSpPr/>
              <p:nvPr/>
            </p:nvSpPr>
            <p:spPr>
              <a:xfrm>
                <a:off x="561086" y="1043782"/>
                <a:ext cx="574681" cy="43971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76" name="Shape 276"/>
              <p:cNvSpPr/>
              <p:nvPr/>
            </p:nvSpPr>
            <p:spPr>
              <a:xfrm>
                <a:off x="560959" y="1046728"/>
                <a:ext cx="578507" cy="120624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77" name="Shape 277"/>
              <p:cNvSpPr/>
              <p:nvPr/>
            </p:nvSpPr>
            <p:spPr>
              <a:xfrm>
                <a:off x="553378" y="1047368"/>
                <a:ext cx="582691" cy="187958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78" name="Shape 278"/>
              <p:cNvSpPr/>
              <p:nvPr/>
            </p:nvSpPr>
            <p:spPr>
              <a:xfrm flipV="1">
                <a:off x="566105" y="768174"/>
                <a:ext cx="578452" cy="105580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79" name="Shape 279"/>
              <p:cNvSpPr/>
              <p:nvPr/>
            </p:nvSpPr>
            <p:spPr>
              <a:xfrm flipV="1">
                <a:off x="566105" y="1489595"/>
                <a:ext cx="573343" cy="33438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80" name="Shape 280"/>
              <p:cNvSpPr/>
              <p:nvPr/>
            </p:nvSpPr>
            <p:spPr>
              <a:xfrm>
                <a:off x="560960" y="1823981"/>
                <a:ext cx="574870" cy="42917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81" name="Shape 281"/>
              <p:cNvSpPr/>
              <p:nvPr/>
            </p:nvSpPr>
            <p:spPr>
              <a:xfrm>
                <a:off x="560960" y="1824490"/>
                <a:ext cx="588898" cy="112120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82" name="Shape 282"/>
              <p:cNvSpPr/>
              <p:nvPr/>
            </p:nvSpPr>
            <p:spPr>
              <a:xfrm flipV="1">
                <a:off x="560960" y="765798"/>
                <a:ext cx="584895" cy="182672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83" name="Shape 283"/>
              <p:cNvSpPr/>
              <p:nvPr/>
            </p:nvSpPr>
            <p:spPr>
              <a:xfrm flipV="1">
                <a:off x="566105" y="2250648"/>
                <a:ext cx="572190" cy="34187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84" name="Shape 284"/>
              <p:cNvSpPr/>
              <p:nvPr/>
            </p:nvSpPr>
            <p:spPr>
              <a:xfrm flipV="1">
                <a:off x="566105" y="1480468"/>
                <a:ext cx="566076" cy="112326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556640" y="2593952"/>
                <a:ext cx="592091" cy="33442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86" name="Shape 286"/>
              <p:cNvSpPr/>
              <p:nvPr/>
            </p:nvSpPr>
            <p:spPr>
              <a:xfrm flipV="1">
                <a:off x="1677856" y="375236"/>
                <a:ext cx="589223" cy="28521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87" name="Shape 287"/>
              <p:cNvSpPr/>
              <p:nvPr/>
            </p:nvSpPr>
            <p:spPr>
              <a:xfrm>
                <a:off x="1680721" y="661013"/>
                <a:ext cx="556629" cy="36164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1675307" y="661013"/>
                <a:ext cx="567186" cy="114401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89" name="Shape 289"/>
              <p:cNvSpPr/>
              <p:nvPr/>
            </p:nvSpPr>
            <p:spPr>
              <a:xfrm>
                <a:off x="1680721" y="661013"/>
                <a:ext cx="556691" cy="193546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1678357" y="656316"/>
                <a:ext cx="565391" cy="272425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91" name="Shape 291"/>
              <p:cNvSpPr/>
              <p:nvPr/>
            </p:nvSpPr>
            <p:spPr>
              <a:xfrm flipV="1">
                <a:off x="1682489" y="372958"/>
                <a:ext cx="581948" cy="106514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92" name="Shape 292"/>
              <p:cNvSpPr/>
              <p:nvPr/>
            </p:nvSpPr>
            <p:spPr>
              <a:xfrm flipV="1">
                <a:off x="1683164" y="1021992"/>
                <a:ext cx="554387" cy="41611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1683164" y="1438106"/>
                <a:ext cx="561034" cy="36128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94" name="Shape 294"/>
              <p:cNvSpPr/>
              <p:nvPr/>
            </p:nvSpPr>
            <p:spPr>
              <a:xfrm>
                <a:off x="1677856" y="1441575"/>
                <a:ext cx="563073" cy="115490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95" name="Shape 295"/>
              <p:cNvSpPr/>
              <p:nvPr/>
            </p:nvSpPr>
            <p:spPr>
              <a:xfrm>
                <a:off x="1683164" y="1438106"/>
                <a:ext cx="560662" cy="194006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96" name="Shape 296"/>
              <p:cNvSpPr/>
              <p:nvPr/>
            </p:nvSpPr>
            <p:spPr>
              <a:xfrm flipV="1">
                <a:off x="1683164" y="382085"/>
                <a:ext cx="588178" cy="186627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97" name="Shape 297"/>
              <p:cNvSpPr/>
              <p:nvPr/>
            </p:nvSpPr>
            <p:spPr>
              <a:xfrm flipV="1">
                <a:off x="1676159" y="1027073"/>
                <a:ext cx="565987" cy="122401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98" name="Shape 298"/>
              <p:cNvSpPr/>
              <p:nvPr/>
            </p:nvSpPr>
            <p:spPr>
              <a:xfrm flipV="1">
                <a:off x="1676169" y="1801827"/>
                <a:ext cx="565260" cy="44724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1676174" y="2251271"/>
                <a:ext cx="566068" cy="34455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1676293" y="3030931"/>
                <a:ext cx="564743" cy="34257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1676558" y="2256059"/>
                <a:ext cx="564628" cy="112476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02" name="Shape 302"/>
              <p:cNvSpPr/>
              <p:nvPr/>
            </p:nvSpPr>
            <p:spPr>
              <a:xfrm flipV="1">
                <a:off x="1676558" y="2597850"/>
                <a:ext cx="561367" cy="43535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03" name="Shape 303"/>
              <p:cNvSpPr/>
              <p:nvPr/>
            </p:nvSpPr>
            <p:spPr>
              <a:xfrm flipV="1">
                <a:off x="1676333" y="1800294"/>
                <a:ext cx="565953" cy="123318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04" name="Shape 304"/>
              <p:cNvSpPr/>
              <p:nvPr/>
            </p:nvSpPr>
            <p:spPr>
              <a:xfrm flipV="1">
                <a:off x="1683111" y="1023339"/>
                <a:ext cx="560600" cy="201014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05" name="Shape 305"/>
              <p:cNvSpPr/>
              <p:nvPr/>
            </p:nvSpPr>
            <p:spPr>
              <a:xfrm flipV="1">
                <a:off x="1678133" y="366301"/>
                <a:ext cx="593747" cy="266690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2804622" y="249598"/>
                <a:ext cx="570718" cy="44073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2806071" y="249598"/>
                <a:ext cx="564333" cy="122606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08" name="Shape 308"/>
              <p:cNvSpPr/>
              <p:nvPr/>
            </p:nvSpPr>
            <p:spPr>
              <a:xfrm>
                <a:off x="2796268" y="249348"/>
                <a:ext cx="582086" cy="201678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2806072" y="253359"/>
                <a:ext cx="550948" cy="279187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10" name="Shape 310"/>
              <p:cNvSpPr/>
              <p:nvPr/>
            </p:nvSpPr>
            <p:spPr>
              <a:xfrm flipV="1">
                <a:off x="2799469" y="691992"/>
                <a:ext cx="575759" cy="32979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11" name="Shape 311"/>
              <p:cNvSpPr/>
              <p:nvPr/>
            </p:nvSpPr>
            <p:spPr>
              <a:xfrm>
                <a:off x="2799469" y="1021784"/>
                <a:ext cx="575238" cy="45559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12" name="Shape 312"/>
              <p:cNvSpPr/>
              <p:nvPr/>
            </p:nvSpPr>
            <p:spPr>
              <a:xfrm>
                <a:off x="2806899" y="1774603"/>
                <a:ext cx="565873" cy="48369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13" name="Shape 313"/>
              <p:cNvSpPr/>
              <p:nvPr/>
            </p:nvSpPr>
            <p:spPr>
              <a:xfrm>
                <a:off x="2806899" y="1027656"/>
                <a:ext cx="571130" cy="123097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2798442" y="1025750"/>
                <a:ext cx="573089" cy="202671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15" name="Shape 315"/>
              <p:cNvSpPr/>
              <p:nvPr/>
            </p:nvSpPr>
            <p:spPr>
              <a:xfrm flipV="1">
                <a:off x="2805425" y="685344"/>
                <a:ext cx="569544" cy="109435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16" name="Shape 316"/>
              <p:cNvSpPr/>
              <p:nvPr/>
            </p:nvSpPr>
            <p:spPr>
              <a:xfrm flipV="1">
                <a:off x="2805425" y="1471140"/>
                <a:ext cx="572199" cy="30363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17" name="Shape 317"/>
              <p:cNvSpPr/>
              <p:nvPr/>
            </p:nvSpPr>
            <p:spPr>
              <a:xfrm>
                <a:off x="2805425" y="1774774"/>
                <a:ext cx="573186" cy="127661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18" name="Shape 318"/>
              <p:cNvSpPr/>
              <p:nvPr/>
            </p:nvSpPr>
            <p:spPr>
              <a:xfrm flipV="1">
                <a:off x="2799050" y="688690"/>
                <a:ext cx="574769" cy="186882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19" name="Shape 319"/>
              <p:cNvSpPr/>
              <p:nvPr/>
            </p:nvSpPr>
            <p:spPr>
              <a:xfrm flipV="1">
                <a:off x="2799819" y="1476869"/>
                <a:ext cx="574618" cy="108064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20" name="Shape 320"/>
              <p:cNvSpPr/>
              <p:nvPr/>
            </p:nvSpPr>
            <p:spPr>
              <a:xfrm flipV="1">
                <a:off x="2805553" y="2264023"/>
                <a:ext cx="572732" cy="29921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21" name="Shape 321"/>
              <p:cNvSpPr/>
              <p:nvPr/>
            </p:nvSpPr>
            <p:spPr>
              <a:xfrm>
                <a:off x="2806641" y="2559382"/>
                <a:ext cx="566957" cy="49065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22" name="Shape 322"/>
              <p:cNvSpPr/>
              <p:nvPr/>
            </p:nvSpPr>
            <p:spPr>
              <a:xfrm flipV="1">
                <a:off x="2805324" y="3048309"/>
                <a:ext cx="572860" cy="30286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23" name="Shape 323"/>
              <p:cNvSpPr/>
              <p:nvPr/>
            </p:nvSpPr>
            <p:spPr>
              <a:xfrm flipV="1">
                <a:off x="2805325" y="688982"/>
                <a:ext cx="566384" cy="266218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24" name="Shape 324"/>
              <p:cNvSpPr/>
              <p:nvPr/>
            </p:nvSpPr>
            <p:spPr>
              <a:xfrm flipV="1">
                <a:off x="2805324" y="1479055"/>
                <a:ext cx="570371" cy="186896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25" name="Shape 325"/>
              <p:cNvSpPr/>
              <p:nvPr/>
            </p:nvSpPr>
            <p:spPr>
              <a:xfrm flipV="1">
                <a:off x="2799490" y="2259402"/>
                <a:ext cx="573820" cy="108861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26" name="Shape 326"/>
              <p:cNvSpPr/>
              <p:nvPr/>
            </p:nvSpPr>
            <p:spPr>
              <a:xfrm>
                <a:off x="3923422" y="685348"/>
                <a:ext cx="564868" cy="77977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27" name="Shape 327"/>
              <p:cNvSpPr/>
              <p:nvPr/>
            </p:nvSpPr>
            <p:spPr>
              <a:xfrm>
                <a:off x="3922199" y="689535"/>
                <a:ext cx="563679" cy="157176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28" name="Shape 328"/>
              <p:cNvSpPr/>
              <p:nvPr/>
            </p:nvSpPr>
            <p:spPr>
              <a:xfrm flipV="1">
                <a:off x="3924641" y="1461638"/>
                <a:ext cx="568014" cy="936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29" name="Shape 329"/>
              <p:cNvSpPr/>
              <p:nvPr/>
            </p:nvSpPr>
            <p:spPr>
              <a:xfrm>
                <a:off x="3929925" y="1476194"/>
                <a:ext cx="561127" cy="78155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30" name="Shape 330"/>
              <p:cNvSpPr/>
              <p:nvPr/>
            </p:nvSpPr>
            <p:spPr>
              <a:xfrm>
                <a:off x="3929227" y="2262055"/>
                <a:ext cx="577379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31" name="Shape 331"/>
              <p:cNvSpPr/>
              <p:nvPr/>
            </p:nvSpPr>
            <p:spPr>
              <a:xfrm flipV="1">
                <a:off x="3930340" y="1466829"/>
                <a:ext cx="554846" cy="79522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32" name="Shape 332"/>
              <p:cNvSpPr/>
              <p:nvPr/>
            </p:nvSpPr>
            <p:spPr>
              <a:xfrm flipV="1">
                <a:off x="3925217" y="2263930"/>
                <a:ext cx="566442" cy="78398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33" name="Shape 333"/>
              <p:cNvSpPr/>
              <p:nvPr/>
            </p:nvSpPr>
            <p:spPr>
              <a:xfrm flipV="1">
                <a:off x="3924641" y="1466829"/>
                <a:ext cx="568446" cy="158108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1"/>
      <p:bldP build="whole" bldLvl="1" animBg="1" rev="0" advAuto="0" spid="25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Data-Parallel Training</a:t>
            </a:r>
          </a:p>
        </p:txBody>
      </p:sp>
      <p:sp>
        <p:nvSpPr>
          <p:cNvPr id="340" name="Shape 3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Separate copy of model on each machine</a:t>
            </a:r>
          </a:p>
          <a:p>
            <a:pPr/>
            <a:r>
              <a:t>Communicate updates to model parameters</a:t>
            </a:r>
          </a:p>
          <a:p>
            <a:pPr lvl="2"/>
            <a:r>
              <a:t>various synchronization models can be used</a:t>
            </a:r>
          </a:p>
        </p:txBody>
      </p:sp>
      <p:sp>
        <p:nvSpPr>
          <p:cNvPr id="341" name="Shape 341"/>
          <p:cNvSpPr/>
          <p:nvPr>
            <p:ph type="sldNum" sz="quarter" idx="2"/>
          </p:nvPr>
        </p:nvSpPr>
        <p:spPr>
          <a:xfrm>
            <a:off x="6382394" y="9105900"/>
            <a:ext cx="227312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2" name="Shape 342"/>
          <p:cNvSpPr/>
          <p:nvPr/>
        </p:nvSpPr>
        <p:spPr>
          <a:xfrm>
            <a:off x="5258229" y="6814680"/>
            <a:ext cx="2488342" cy="1997479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3" name="Shape 343"/>
          <p:cNvSpPr/>
          <p:nvPr/>
        </p:nvSpPr>
        <p:spPr>
          <a:xfrm>
            <a:off x="2080832" y="4627361"/>
            <a:ext cx="2488342" cy="1997478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4" name="Shape 344"/>
          <p:cNvSpPr/>
          <p:nvPr/>
        </p:nvSpPr>
        <p:spPr>
          <a:xfrm>
            <a:off x="8511100" y="4627361"/>
            <a:ext cx="2488342" cy="1997478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5" name="Shape 345"/>
          <p:cNvSpPr/>
          <p:nvPr/>
        </p:nvSpPr>
        <p:spPr>
          <a:xfrm>
            <a:off x="4596028" y="5581845"/>
            <a:ext cx="1313107" cy="1239768"/>
          </a:xfrm>
          <a:prstGeom prst="line">
            <a:avLst/>
          </a:prstGeom>
          <a:ln w="1016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6" name="Shape 346"/>
          <p:cNvSpPr/>
          <p:nvPr/>
        </p:nvSpPr>
        <p:spPr>
          <a:xfrm flipV="1">
            <a:off x="7105405" y="5592318"/>
            <a:ext cx="1368947" cy="1231523"/>
          </a:xfrm>
          <a:prstGeom prst="line">
            <a:avLst/>
          </a:prstGeom>
          <a:ln w="1016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7" name="Shape 347"/>
          <p:cNvSpPr/>
          <p:nvPr/>
        </p:nvSpPr>
        <p:spPr>
          <a:xfrm>
            <a:off x="4590659" y="5126286"/>
            <a:ext cx="3886256" cy="2808"/>
          </a:xfrm>
          <a:prstGeom prst="line">
            <a:avLst/>
          </a:prstGeom>
          <a:ln w="1016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grpSp>
        <p:nvGrpSpPr>
          <p:cNvPr id="426" name="Group 426"/>
          <p:cNvGrpSpPr/>
          <p:nvPr/>
        </p:nvGrpSpPr>
        <p:grpSpPr>
          <a:xfrm>
            <a:off x="2220102" y="4826062"/>
            <a:ext cx="2209801" cy="1600076"/>
            <a:chOff x="0" y="0"/>
            <a:chExt cx="2209800" cy="1600074"/>
          </a:xfrm>
        </p:grpSpPr>
        <p:sp>
          <p:nvSpPr>
            <p:cNvPr id="348" name="Shape 348"/>
            <p:cNvSpPr/>
            <p:nvPr/>
          </p:nvSpPr>
          <p:spPr>
            <a:xfrm>
              <a:off x="0" y="347827"/>
              <a:ext cx="244798" cy="244410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9" name="Shape 349"/>
            <p:cNvSpPr/>
            <p:nvPr/>
          </p:nvSpPr>
          <p:spPr>
            <a:xfrm>
              <a:off x="0" y="677832"/>
              <a:ext cx="244798" cy="244410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0" name="Shape 350"/>
            <p:cNvSpPr/>
            <p:nvPr/>
          </p:nvSpPr>
          <p:spPr>
            <a:xfrm>
              <a:off x="0" y="1007837"/>
              <a:ext cx="244798" cy="244410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1" name="Shape 351"/>
            <p:cNvSpPr/>
            <p:nvPr/>
          </p:nvSpPr>
          <p:spPr>
            <a:xfrm>
              <a:off x="491045" y="1203697"/>
              <a:ext cx="244798" cy="24441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2" name="Shape 352"/>
            <p:cNvSpPr/>
            <p:nvPr/>
          </p:nvSpPr>
          <p:spPr>
            <a:xfrm>
              <a:off x="491045" y="171761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3" name="Shape 353"/>
            <p:cNvSpPr/>
            <p:nvPr/>
          </p:nvSpPr>
          <p:spPr>
            <a:xfrm>
              <a:off x="491045" y="515740"/>
              <a:ext cx="244798" cy="24441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4" name="Shape 354"/>
            <p:cNvSpPr/>
            <p:nvPr/>
          </p:nvSpPr>
          <p:spPr>
            <a:xfrm>
              <a:off x="491045" y="859718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5" name="Shape 355"/>
            <p:cNvSpPr/>
            <p:nvPr/>
          </p:nvSpPr>
          <p:spPr>
            <a:xfrm flipV="1">
              <a:off x="247889" y="333133"/>
              <a:ext cx="254163" cy="1257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6" name="Shape 356"/>
            <p:cNvSpPr/>
            <p:nvPr/>
          </p:nvSpPr>
          <p:spPr>
            <a:xfrm>
              <a:off x="982091" y="1355664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7" name="Shape 357"/>
            <p:cNvSpPr/>
            <p:nvPr/>
          </p:nvSpPr>
          <p:spPr>
            <a:xfrm>
              <a:off x="982091" y="323387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8" name="Shape 358"/>
            <p:cNvSpPr/>
            <p:nvPr/>
          </p:nvSpPr>
          <p:spPr>
            <a:xfrm>
              <a:off x="982091" y="667707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9" name="Shape 359"/>
            <p:cNvSpPr/>
            <p:nvPr/>
          </p:nvSpPr>
          <p:spPr>
            <a:xfrm>
              <a:off x="982091" y="1011686"/>
              <a:ext cx="244798" cy="24441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60" name="Shape 360"/>
            <p:cNvSpPr/>
            <p:nvPr/>
          </p:nvSpPr>
          <p:spPr>
            <a:xfrm>
              <a:off x="1473137" y="1212191"/>
              <a:ext cx="244798" cy="24441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61" name="Shape 361"/>
            <p:cNvSpPr/>
            <p:nvPr/>
          </p:nvSpPr>
          <p:spPr>
            <a:xfrm>
              <a:off x="1473137" y="180255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62" name="Shape 362"/>
            <p:cNvSpPr/>
            <p:nvPr/>
          </p:nvSpPr>
          <p:spPr>
            <a:xfrm>
              <a:off x="1473137" y="524234"/>
              <a:ext cx="244798" cy="24441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63" name="Shape 363"/>
            <p:cNvSpPr/>
            <p:nvPr/>
          </p:nvSpPr>
          <p:spPr>
            <a:xfrm>
              <a:off x="1473137" y="868212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64" name="Shape 364"/>
            <p:cNvSpPr/>
            <p:nvPr/>
          </p:nvSpPr>
          <p:spPr>
            <a:xfrm>
              <a:off x="1965002" y="519839"/>
              <a:ext cx="244799" cy="244410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65" name="Shape 365"/>
            <p:cNvSpPr/>
            <p:nvPr/>
          </p:nvSpPr>
          <p:spPr>
            <a:xfrm>
              <a:off x="1964772" y="866568"/>
              <a:ext cx="244798" cy="244411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66" name="Shape 366"/>
            <p:cNvSpPr/>
            <p:nvPr/>
          </p:nvSpPr>
          <p:spPr>
            <a:xfrm>
              <a:off x="982091" y="0"/>
              <a:ext cx="244798" cy="24441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67" name="Shape 367"/>
            <p:cNvSpPr/>
            <p:nvPr/>
          </p:nvSpPr>
          <p:spPr>
            <a:xfrm>
              <a:off x="245592" y="456872"/>
              <a:ext cx="251544" cy="19246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68" name="Shape 368"/>
            <p:cNvSpPr/>
            <p:nvPr/>
          </p:nvSpPr>
          <p:spPr>
            <a:xfrm>
              <a:off x="245537" y="458162"/>
              <a:ext cx="253218" cy="5279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69" name="Shape 369"/>
            <p:cNvSpPr/>
            <p:nvPr/>
          </p:nvSpPr>
          <p:spPr>
            <a:xfrm>
              <a:off x="242218" y="458442"/>
              <a:ext cx="255050" cy="82271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70" name="Shape 370"/>
            <p:cNvSpPr/>
            <p:nvPr/>
          </p:nvSpPr>
          <p:spPr>
            <a:xfrm flipV="1">
              <a:off x="247789" y="336236"/>
              <a:ext cx="253194" cy="4621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71" name="Shape 371"/>
            <p:cNvSpPr/>
            <p:nvPr/>
          </p:nvSpPr>
          <p:spPr>
            <a:xfrm flipV="1">
              <a:off x="247789" y="652009"/>
              <a:ext cx="250958" cy="14636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72" name="Shape 372"/>
            <p:cNvSpPr/>
            <p:nvPr/>
          </p:nvSpPr>
          <p:spPr>
            <a:xfrm>
              <a:off x="245537" y="798373"/>
              <a:ext cx="251626" cy="18785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73" name="Shape 373"/>
            <p:cNvSpPr/>
            <p:nvPr/>
          </p:nvSpPr>
          <p:spPr>
            <a:xfrm>
              <a:off x="245537" y="798595"/>
              <a:ext cx="257767" cy="4907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74" name="Shape 374"/>
            <p:cNvSpPr/>
            <p:nvPr/>
          </p:nvSpPr>
          <p:spPr>
            <a:xfrm flipV="1">
              <a:off x="245537" y="335196"/>
              <a:ext cx="256014" cy="7995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75" name="Shape 375"/>
            <p:cNvSpPr/>
            <p:nvPr/>
          </p:nvSpPr>
          <p:spPr>
            <a:xfrm flipV="1">
              <a:off x="247789" y="985129"/>
              <a:ext cx="250453" cy="14964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76" name="Shape 376"/>
            <p:cNvSpPr/>
            <p:nvPr/>
          </p:nvSpPr>
          <p:spPr>
            <a:xfrm flipV="1">
              <a:off x="247789" y="648014"/>
              <a:ext cx="247777" cy="4916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77" name="Shape 377"/>
            <p:cNvSpPr/>
            <p:nvPr/>
          </p:nvSpPr>
          <p:spPr>
            <a:xfrm>
              <a:off x="243646" y="1135396"/>
              <a:ext cx="259164" cy="14638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78" name="Shape 378"/>
            <p:cNvSpPr/>
            <p:nvPr/>
          </p:nvSpPr>
          <p:spPr>
            <a:xfrm flipV="1">
              <a:off x="734412" y="164244"/>
              <a:ext cx="257909" cy="1248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79" name="Shape 379"/>
            <p:cNvSpPr/>
            <p:nvPr/>
          </p:nvSpPr>
          <p:spPr>
            <a:xfrm>
              <a:off x="735666" y="289331"/>
              <a:ext cx="243642" cy="15829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80" name="Shape 380"/>
            <p:cNvSpPr/>
            <p:nvPr/>
          </p:nvSpPr>
          <p:spPr>
            <a:xfrm>
              <a:off x="733296" y="289331"/>
              <a:ext cx="248263" cy="50074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81" name="Shape 381"/>
            <p:cNvSpPr/>
            <p:nvPr/>
          </p:nvSpPr>
          <p:spPr>
            <a:xfrm>
              <a:off x="735666" y="289331"/>
              <a:ext cx="243670" cy="84717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82" name="Shape 382"/>
            <p:cNvSpPr/>
            <p:nvPr/>
          </p:nvSpPr>
          <p:spPr>
            <a:xfrm>
              <a:off x="734631" y="287275"/>
              <a:ext cx="247478" cy="119243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83" name="Shape 383"/>
            <p:cNvSpPr/>
            <p:nvPr/>
          </p:nvSpPr>
          <p:spPr>
            <a:xfrm flipV="1">
              <a:off x="736440" y="163247"/>
              <a:ext cx="254725" cy="46622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84" name="Shape 384"/>
            <p:cNvSpPr/>
            <p:nvPr/>
          </p:nvSpPr>
          <p:spPr>
            <a:xfrm flipV="1">
              <a:off x="736735" y="447335"/>
              <a:ext cx="242662" cy="1821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85" name="Shape 385"/>
            <p:cNvSpPr/>
            <p:nvPr/>
          </p:nvSpPr>
          <p:spPr>
            <a:xfrm>
              <a:off x="736736" y="629472"/>
              <a:ext cx="245570" cy="1581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86" name="Shape 386"/>
            <p:cNvSpPr/>
            <p:nvPr/>
          </p:nvSpPr>
          <p:spPr>
            <a:xfrm>
              <a:off x="734412" y="630990"/>
              <a:ext cx="246463" cy="50551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87" name="Shape 387"/>
            <p:cNvSpPr/>
            <p:nvPr/>
          </p:nvSpPr>
          <p:spPr>
            <a:xfrm>
              <a:off x="736736" y="629472"/>
              <a:ext cx="245407" cy="84918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88" name="Shape 388"/>
            <p:cNvSpPr/>
            <p:nvPr/>
          </p:nvSpPr>
          <p:spPr>
            <a:xfrm flipV="1">
              <a:off x="736736" y="167242"/>
              <a:ext cx="257451" cy="8168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89" name="Shape 389"/>
            <p:cNvSpPr/>
            <p:nvPr/>
          </p:nvSpPr>
          <p:spPr>
            <a:xfrm flipV="1">
              <a:off x="733669" y="449559"/>
              <a:ext cx="247739" cy="5357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90" name="Shape 390"/>
            <p:cNvSpPr/>
            <p:nvPr/>
          </p:nvSpPr>
          <p:spPr>
            <a:xfrm flipV="1">
              <a:off x="733674" y="788676"/>
              <a:ext cx="247420" cy="19576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91" name="Shape 391"/>
            <p:cNvSpPr/>
            <p:nvPr/>
          </p:nvSpPr>
          <p:spPr>
            <a:xfrm>
              <a:off x="733676" y="985401"/>
              <a:ext cx="247774" cy="15081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92" name="Shape 392"/>
            <p:cNvSpPr/>
            <p:nvPr/>
          </p:nvSpPr>
          <p:spPr>
            <a:xfrm>
              <a:off x="733728" y="1326665"/>
              <a:ext cx="247194" cy="14994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93" name="Shape 393"/>
            <p:cNvSpPr/>
            <p:nvPr/>
          </p:nvSpPr>
          <p:spPr>
            <a:xfrm>
              <a:off x="733844" y="987497"/>
              <a:ext cx="247143" cy="49232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94" name="Shape 394"/>
            <p:cNvSpPr/>
            <p:nvPr/>
          </p:nvSpPr>
          <p:spPr>
            <a:xfrm flipV="1">
              <a:off x="733844" y="1137102"/>
              <a:ext cx="245716" cy="19056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95" name="Shape 395"/>
            <p:cNvSpPr/>
            <p:nvPr/>
          </p:nvSpPr>
          <p:spPr>
            <a:xfrm flipV="1">
              <a:off x="733746" y="788005"/>
              <a:ext cx="247723" cy="53977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96" name="Shape 396"/>
            <p:cNvSpPr/>
            <p:nvPr/>
          </p:nvSpPr>
          <p:spPr>
            <a:xfrm flipV="1">
              <a:off x="736712" y="447924"/>
              <a:ext cx="245381" cy="87985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97" name="Shape 397"/>
            <p:cNvSpPr/>
            <p:nvPr/>
          </p:nvSpPr>
          <p:spPr>
            <a:xfrm flipV="1">
              <a:off x="734534" y="160333"/>
              <a:ext cx="259889" cy="116733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98" name="Shape 398"/>
            <p:cNvSpPr/>
            <p:nvPr/>
          </p:nvSpPr>
          <p:spPr>
            <a:xfrm>
              <a:off x="1227608" y="109251"/>
              <a:ext cx="249809" cy="19291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99" name="Shape 399"/>
            <p:cNvSpPr/>
            <p:nvPr/>
          </p:nvSpPr>
          <p:spPr>
            <a:xfrm>
              <a:off x="1228242" y="109251"/>
              <a:ext cx="247014" cy="53665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00" name="Shape 400"/>
            <p:cNvSpPr/>
            <p:nvPr/>
          </p:nvSpPr>
          <p:spPr>
            <a:xfrm>
              <a:off x="1223951" y="109141"/>
              <a:ext cx="254785" cy="88276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01" name="Shape 401"/>
            <p:cNvSpPr/>
            <p:nvPr/>
          </p:nvSpPr>
          <p:spPr>
            <a:xfrm>
              <a:off x="1228242" y="110897"/>
              <a:ext cx="241156" cy="122202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02" name="Shape 402"/>
            <p:cNvSpPr/>
            <p:nvPr/>
          </p:nvSpPr>
          <p:spPr>
            <a:xfrm flipV="1">
              <a:off x="1225352" y="302891"/>
              <a:ext cx="252016" cy="1443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03" name="Shape 403"/>
            <p:cNvSpPr/>
            <p:nvPr/>
          </p:nvSpPr>
          <p:spPr>
            <a:xfrm>
              <a:off x="1225352" y="447244"/>
              <a:ext cx="251788" cy="19941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04" name="Shape 404"/>
            <p:cNvSpPr/>
            <p:nvPr/>
          </p:nvSpPr>
          <p:spPr>
            <a:xfrm>
              <a:off x="1228604" y="776759"/>
              <a:ext cx="247689" cy="21171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05" name="Shape 405"/>
            <p:cNvSpPr/>
            <p:nvPr/>
          </p:nvSpPr>
          <p:spPr>
            <a:xfrm>
              <a:off x="1228604" y="449814"/>
              <a:ext cx="249990" cy="53880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06" name="Shape 406"/>
            <p:cNvSpPr/>
            <p:nvPr/>
          </p:nvSpPr>
          <p:spPr>
            <a:xfrm>
              <a:off x="1224903" y="448980"/>
              <a:ext cx="250847" cy="88711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07" name="Shape 407"/>
            <p:cNvSpPr/>
            <p:nvPr/>
          </p:nvSpPr>
          <p:spPr>
            <a:xfrm flipV="1">
              <a:off x="1227959" y="299981"/>
              <a:ext cx="249295" cy="47900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08" name="Shape 408"/>
            <p:cNvSpPr/>
            <p:nvPr/>
          </p:nvSpPr>
          <p:spPr>
            <a:xfrm flipV="1">
              <a:off x="1227959" y="643931"/>
              <a:ext cx="250458" cy="13290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09" name="Shape 409"/>
            <p:cNvSpPr/>
            <p:nvPr/>
          </p:nvSpPr>
          <p:spPr>
            <a:xfrm>
              <a:off x="1227959" y="776834"/>
              <a:ext cx="250889" cy="558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10" name="Shape 410"/>
            <p:cNvSpPr/>
            <p:nvPr/>
          </p:nvSpPr>
          <p:spPr>
            <a:xfrm flipV="1">
              <a:off x="1225169" y="301446"/>
              <a:ext cx="251582" cy="81800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11" name="Shape 411"/>
            <p:cNvSpPr/>
            <p:nvPr/>
          </p:nvSpPr>
          <p:spPr>
            <a:xfrm flipV="1">
              <a:off x="1225506" y="646438"/>
              <a:ext cx="251516" cy="47301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12" name="Shape 412"/>
            <p:cNvSpPr/>
            <p:nvPr/>
          </p:nvSpPr>
          <p:spPr>
            <a:xfrm flipV="1">
              <a:off x="1228016" y="990983"/>
              <a:ext cx="250690" cy="13097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13" name="Shape 413"/>
            <p:cNvSpPr/>
            <p:nvPr/>
          </p:nvSpPr>
          <p:spPr>
            <a:xfrm>
              <a:off x="1228492" y="1120264"/>
              <a:ext cx="248162" cy="21476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14" name="Shape 414"/>
            <p:cNvSpPr/>
            <p:nvPr/>
          </p:nvSpPr>
          <p:spPr>
            <a:xfrm flipV="1">
              <a:off x="1227915" y="1334272"/>
              <a:ext cx="250747" cy="13256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15" name="Shape 415"/>
            <p:cNvSpPr/>
            <p:nvPr/>
          </p:nvSpPr>
          <p:spPr>
            <a:xfrm flipV="1">
              <a:off x="1227915" y="301573"/>
              <a:ext cx="247913" cy="11652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16" name="Shape 416"/>
            <p:cNvSpPr/>
            <p:nvPr/>
          </p:nvSpPr>
          <p:spPr>
            <a:xfrm flipV="1">
              <a:off x="1227915" y="647395"/>
              <a:ext cx="249657" cy="8180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17" name="Shape 417"/>
            <p:cNvSpPr/>
            <p:nvPr/>
          </p:nvSpPr>
          <p:spPr>
            <a:xfrm flipV="1">
              <a:off x="1225361" y="988960"/>
              <a:ext cx="251167" cy="47649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18" name="Shape 418"/>
            <p:cNvSpPr/>
            <p:nvPr/>
          </p:nvSpPr>
          <p:spPr>
            <a:xfrm>
              <a:off x="1717317" y="299983"/>
              <a:ext cx="247248" cy="34131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19" name="Shape 419"/>
            <p:cNvSpPr/>
            <p:nvPr/>
          </p:nvSpPr>
          <p:spPr>
            <a:xfrm>
              <a:off x="1716781" y="301815"/>
              <a:ext cx="246728" cy="6879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20" name="Shape 420"/>
            <p:cNvSpPr/>
            <p:nvPr/>
          </p:nvSpPr>
          <p:spPr>
            <a:xfrm flipV="1">
              <a:off x="1717850" y="639772"/>
              <a:ext cx="248625" cy="41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21" name="Shape 421"/>
            <p:cNvSpPr/>
            <p:nvPr/>
          </p:nvSpPr>
          <p:spPr>
            <a:xfrm>
              <a:off x="1720163" y="646143"/>
              <a:ext cx="245611" cy="34209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22" name="Shape 422"/>
            <p:cNvSpPr/>
            <p:nvPr/>
          </p:nvSpPr>
          <p:spPr>
            <a:xfrm>
              <a:off x="1719858" y="990122"/>
              <a:ext cx="25272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23" name="Shape 423"/>
            <p:cNvSpPr/>
            <p:nvPr/>
          </p:nvSpPr>
          <p:spPr>
            <a:xfrm flipV="1">
              <a:off x="1720345" y="642044"/>
              <a:ext cx="242861" cy="34807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24" name="Shape 424"/>
            <p:cNvSpPr/>
            <p:nvPr/>
          </p:nvSpPr>
          <p:spPr>
            <a:xfrm flipV="1">
              <a:off x="1718103" y="990942"/>
              <a:ext cx="247937" cy="34315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25" name="Shape 425"/>
            <p:cNvSpPr/>
            <p:nvPr/>
          </p:nvSpPr>
          <p:spPr>
            <a:xfrm flipV="1">
              <a:off x="1717850" y="642044"/>
              <a:ext cx="248815" cy="69205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505" name="Group 505"/>
          <p:cNvGrpSpPr/>
          <p:nvPr/>
        </p:nvGrpSpPr>
        <p:grpSpPr>
          <a:xfrm>
            <a:off x="5397500" y="7013381"/>
            <a:ext cx="2209801" cy="1600076"/>
            <a:chOff x="0" y="0"/>
            <a:chExt cx="2209800" cy="1600074"/>
          </a:xfrm>
        </p:grpSpPr>
        <p:sp>
          <p:nvSpPr>
            <p:cNvPr id="427" name="Shape 427"/>
            <p:cNvSpPr/>
            <p:nvPr/>
          </p:nvSpPr>
          <p:spPr>
            <a:xfrm>
              <a:off x="0" y="347827"/>
              <a:ext cx="244798" cy="244410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28" name="Shape 428"/>
            <p:cNvSpPr/>
            <p:nvPr/>
          </p:nvSpPr>
          <p:spPr>
            <a:xfrm>
              <a:off x="0" y="677832"/>
              <a:ext cx="244798" cy="244410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29" name="Shape 429"/>
            <p:cNvSpPr/>
            <p:nvPr/>
          </p:nvSpPr>
          <p:spPr>
            <a:xfrm>
              <a:off x="0" y="1007837"/>
              <a:ext cx="244798" cy="244410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30" name="Shape 430"/>
            <p:cNvSpPr/>
            <p:nvPr/>
          </p:nvSpPr>
          <p:spPr>
            <a:xfrm>
              <a:off x="491045" y="1203697"/>
              <a:ext cx="244798" cy="24441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31" name="Shape 431"/>
            <p:cNvSpPr/>
            <p:nvPr/>
          </p:nvSpPr>
          <p:spPr>
            <a:xfrm>
              <a:off x="491045" y="171761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32" name="Shape 432"/>
            <p:cNvSpPr/>
            <p:nvPr/>
          </p:nvSpPr>
          <p:spPr>
            <a:xfrm>
              <a:off x="491045" y="515740"/>
              <a:ext cx="244798" cy="24441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33" name="Shape 433"/>
            <p:cNvSpPr/>
            <p:nvPr/>
          </p:nvSpPr>
          <p:spPr>
            <a:xfrm>
              <a:off x="491045" y="859718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34" name="Shape 434"/>
            <p:cNvSpPr/>
            <p:nvPr/>
          </p:nvSpPr>
          <p:spPr>
            <a:xfrm flipV="1">
              <a:off x="247889" y="333133"/>
              <a:ext cx="254163" cy="1257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35" name="Shape 435"/>
            <p:cNvSpPr/>
            <p:nvPr/>
          </p:nvSpPr>
          <p:spPr>
            <a:xfrm>
              <a:off x="982091" y="1355664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36" name="Shape 436"/>
            <p:cNvSpPr/>
            <p:nvPr/>
          </p:nvSpPr>
          <p:spPr>
            <a:xfrm>
              <a:off x="982091" y="323387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37" name="Shape 437"/>
            <p:cNvSpPr/>
            <p:nvPr/>
          </p:nvSpPr>
          <p:spPr>
            <a:xfrm>
              <a:off x="982091" y="667707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38" name="Shape 438"/>
            <p:cNvSpPr/>
            <p:nvPr/>
          </p:nvSpPr>
          <p:spPr>
            <a:xfrm>
              <a:off x="982091" y="1011686"/>
              <a:ext cx="244798" cy="24441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39" name="Shape 439"/>
            <p:cNvSpPr/>
            <p:nvPr/>
          </p:nvSpPr>
          <p:spPr>
            <a:xfrm>
              <a:off x="1473137" y="1212191"/>
              <a:ext cx="244798" cy="24441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40" name="Shape 440"/>
            <p:cNvSpPr/>
            <p:nvPr/>
          </p:nvSpPr>
          <p:spPr>
            <a:xfrm>
              <a:off x="1473137" y="180255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41" name="Shape 441"/>
            <p:cNvSpPr/>
            <p:nvPr/>
          </p:nvSpPr>
          <p:spPr>
            <a:xfrm>
              <a:off x="1473137" y="524234"/>
              <a:ext cx="244798" cy="24441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42" name="Shape 442"/>
            <p:cNvSpPr/>
            <p:nvPr/>
          </p:nvSpPr>
          <p:spPr>
            <a:xfrm>
              <a:off x="1473137" y="868212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43" name="Shape 443"/>
            <p:cNvSpPr/>
            <p:nvPr/>
          </p:nvSpPr>
          <p:spPr>
            <a:xfrm>
              <a:off x="1965002" y="519839"/>
              <a:ext cx="244799" cy="244410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44" name="Shape 444"/>
            <p:cNvSpPr/>
            <p:nvPr/>
          </p:nvSpPr>
          <p:spPr>
            <a:xfrm>
              <a:off x="1964772" y="866568"/>
              <a:ext cx="244798" cy="244411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45" name="Shape 445"/>
            <p:cNvSpPr/>
            <p:nvPr/>
          </p:nvSpPr>
          <p:spPr>
            <a:xfrm>
              <a:off x="982091" y="0"/>
              <a:ext cx="244798" cy="24441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46" name="Shape 446"/>
            <p:cNvSpPr/>
            <p:nvPr/>
          </p:nvSpPr>
          <p:spPr>
            <a:xfrm>
              <a:off x="245592" y="456872"/>
              <a:ext cx="251544" cy="19246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47" name="Shape 447"/>
            <p:cNvSpPr/>
            <p:nvPr/>
          </p:nvSpPr>
          <p:spPr>
            <a:xfrm>
              <a:off x="245537" y="458162"/>
              <a:ext cx="253218" cy="5279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48" name="Shape 448"/>
            <p:cNvSpPr/>
            <p:nvPr/>
          </p:nvSpPr>
          <p:spPr>
            <a:xfrm>
              <a:off x="242218" y="458442"/>
              <a:ext cx="255050" cy="82271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49" name="Shape 449"/>
            <p:cNvSpPr/>
            <p:nvPr/>
          </p:nvSpPr>
          <p:spPr>
            <a:xfrm flipV="1">
              <a:off x="247789" y="336236"/>
              <a:ext cx="253194" cy="4621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50" name="Shape 450"/>
            <p:cNvSpPr/>
            <p:nvPr/>
          </p:nvSpPr>
          <p:spPr>
            <a:xfrm flipV="1">
              <a:off x="247789" y="652009"/>
              <a:ext cx="250958" cy="14636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51" name="Shape 451"/>
            <p:cNvSpPr/>
            <p:nvPr/>
          </p:nvSpPr>
          <p:spPr>
            <a:xfrm>
              <a:off x="245537" y="798373"/>
              <a:ext cx="251626" cy="18785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52" name="Shape 452"/>
            <p:cNvSpPr/>
            <p:nvPr/>
          </p:nvSpPr>
          <p:spPr>
            <a:xfrm>
              <a:off x="245537" y="798595"/>
              <a:ext cx="257767" cy="4907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53" name="Shape 453"/>
            <p:cNvSpPr/>
            <p:nvPr/>
          </p:nvSpPr>
          <p:spPr>
            <a:xfrm flipV="1">
              <a:off x="245537" y="335196"/>
              <a:ext cx="256014" cy="7995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54" name="Shape 454"/>
            <p:cNvSpPr/>
            <p:nvPr/>
          </p:nvSpPr>
          <p:spPr>
            <a:xfrm flipV="1">
              <a:off x="247789" y="985129"/>
              <a:ext cx="250453" cy="14964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55" name="Shape 455"/>
            <p:cNvSpPr/>
            <p:nvPr/>
          </p:nvSpPr>
          <p:spPr>
            <a:xfrm flipV="1">
              <a:off x="247789" y="648014"/>
              <a:ext cx="247777" cy="4916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56" name="Shape 456"/>
            <p:cNvSpPr/>
            <p:nvPr/>
          </p:nvSpPr>
          <p:spPr>
            <a:xfrm>
              <a:off x="243646" y="1135396"/>
              <a:ext cx="259164" cy="14638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57" name="Shape 457"/>
            <p:cNvSpPr/>
            <p:nvPr/>
          </p:nvSpPr>
          <p:spPr>
            <a:xfrm flipV="1">
              <a:off x="734412" y="164244"/>
              <a:ext cx="257909" cy="1248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58" name="Shape 458"/>
            <p:cNvSpPr/>
            <p:nvPr/>
          </p:nvSpPr>
          <p:spPr>
            <a:xfrm>
              <a:off x="735666" y="289331"/>
              <a:ext cx="243642" cy="15829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59" name="Shape 459"/>
            <p:cNvSpPr/>
            <p:nvPr/>
          </p:nvSpPr>
          <p:spPr>
            <a:xfrm>
              <a:off x="733296" y="289331"/>
              <a:ext cx="248263" cy="50074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60" name="Shape 460"/>
            <p:cNvSpPr/>
            <p:nvPr/>
          </p:nvSpPr>
          <p:spPr>
            <a:xfrm>
              <a:off x="735666" y="289331"/>
              <a:ext cx="243670" cy="84717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61" name="Shape 461"/>
            <p:cNvSpPr/>
            <p:nvPr/>
          </p:nvSpPr>
          <p:spPr>
            <a:xfrm>
              <a:off x="734631" y="287275"/>
              <a:ext cx="247478" cy="119243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62" name="Shape 462"/>
            <p:cNvSpPr/>
            <p:nvPr/>
          </p:nvSpPr>
          <p:spPr>
            <a:xfrm flipV="1">
              <a:off x="736440" y="163247"/>
              <a:ext cx="254725" cy="46622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63" name="Shape 463"/>
            <p:cNvSpPr/>
            <p:nvPr/>
          </p:nvSpPr>
          <p:spPr>
            <a:xfrm flipV="1">
              <a:off x="736735" y="447335"/>
              <a:ext cx="242662" cy="1821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64" name="Shape 464"/>
            <p:cNvSpPr/>
            <p:nvPr/>
          </p:nvSpPr>
          <p:spPr>
            <a:xfrm>
              <a:off x="736736" y="629472"/>
              <a:ext cx="245570" cy="1581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65" name="Shape 465"/>
            <p:cNvSpPr/>
            <p:nvPr/>
          </p:nvSpPr>
          <p:spPr>
            <a:xfrm>
              <a:off x="734412" y="630990"/>
              <a:ext cx="246463" cy="50551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66" name="Shape 466"/>
            <p:cNvSpPr/>
            <p:nvPr/>
          </p:nvSpPr>
          <p:spPr>
            <a:xfrm>
              <a:off x="736736" y="629472"/>
              <a:ext cx="245407" cy="84918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67" name="Shape 467"/>
            <p:cNvSpPr/>
            <p:nvPr/>
          </p:nvSpPr>
          <p:spPr>
            <a:xfrm flipV="1">
              <a:off x="736736" y="167242"/>
              <a:ext cx="257451" cy="8168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68" name="Shape 468"/>
            <p:cNvSpPr/>
            <p:nvPr/>
          </p:nvSpPr>
          <p:spPr>
            <a:xfrm flipV="1">
              <a:off x="733669" y="449559"/>
              <a:ext cx="247739" cy="5357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69" name="Shape 469"/>
            <p:cNvSpPr/>
            <p:nvPr/>
          </p:nvSpPr>
          <p:spPr>
            <a:xfrm flipV="1">
              <a:off x="733674" y="788676"/>
              <a:ext cx="247420" cy="19576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70" name="Shape 470"/>
            <p:cNvSpPr/>
            <p:nvPr/>
          </p:nvSpPr>
          <p:spPr>
            <a:xfrm>
              <a:off x="733676" y="985401"/>
              <a:ext cx="247774" cy="15081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71" name="Shape 471"/>
            <p:cNvSpPr/>
            <p:nvPr/>
          </p:nvSpPr>
          <p:spPr>
            <a:xfrm>
              <a:off x="733728" y="1326665"/>
              <a:ext cx="247194" cy="14994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72" name="Shape 472"/>
            <p:cNvSpPr/>
            <p:nvPr/>
          </p:nvSpPr>
          <p:spPr>
            <a:xfrm>
              <a:off x="733844" y="987497"/>
              <a:ext cx="247143" cy="49232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73" name="Shape 473"/>
            <p:cNvSpPr/>
            <p:nvPr/>
          </p:nvSpPr>
          <p:spPr>
            <a:xfrm flipV="1">
              <a:off x="733844" y="1137102"/>
              <a:ext cx="245716" cy="19056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74" name="Shape 474"/>
            <p:cNvSpPr/>
            <p:nvPr/>
          </p:nvSpPr>
          <p:spPr>
            <a:xfrm flipV="1">
              <a:off x="733746" y="788005"/>
              <a:ext cx="247723" cy="53977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75" name="Shape 475"/>
            <p:cNvSpPr/>
            <p:nvPr/>
          </p:nvSpPr>
          <p:spPr>
            <a:xfrm flipV="1">
              <a:off x="736712" y="447924"/>
              <a:ext cx="245381" cy="87985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76" name="Shape 476"/>
            <p:cNvSpPr/>
            <p:nvPr/>
          </p:nvSpPr>
          <p:spPr>
            <a:xfrm flipV="1">
              <a:off x="734534" y="160333"/>
              <a:ext cx="259889" cy="116733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77" name="Shape 477"/>
            <p:cNvSpPr/>
            <p:nvPr/>
          </p:nvSpPr>
          <p:spPr>
            <a:xfrm>
              <a:off x="1227608" y="109251"/>
              <a:ext cx="249809" cy="19291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78" name="Shape 478"/>
            <p:cNvSpPr/>
            <p:nvPr/>
          </p:nvSpPr>
          <p:spPr>
            <a:xfrm>
              <a:off x="1228242" y="109251"/>
              <a:ext cx="247014" cy="53665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79" name="Shape 479"/>
            <p:cNvSpPr/>
            <p:nvPr/>
          </p:nvSpPr>
          <p:spPr>
            <a:xfrm>
              <a:off x="1223951" y="109141"/>
              <a:ext cx="254785" cy="88276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80" name="Shape 480"/>
            <p:cNvSpPr/>
            <p:nvPr/>
          </p:nvSpPr>
          <p:spPr>
            <a:xfrm>
              <a:off x="1228242" y="110897"/>
              <a:ext cx="241156" cy="122202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81" name="Shape 481"/>
            <p:cNvSpPr/>
            <p:nvPr/>
          </p:nvSpPr>
          <p:spPr>
            <a:xfrm flipV="1">
              <a:off x="1225352" y="302891"/>
              <a:ext cx="252016" cy="1443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82" name="Shape 482"/>
            <p:cNvSpPr/>
            <p:nvPr/>
          </p:nvSpPr>
          <p:spPr>
            <a:xfrm>
              <a:off x="1225352" y="447244"/>
              <a:ext cx="251788" cy="19941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83" name="Shape 483"/>
            <p:cNvSpPr/>
            <p:nvPr/>
          </p:nvSpPr>
          <p:spPr>
            <a:xfrm>
              <a:off x="1228604" y="776759"/>
              <a:ext cx="247689" cy="21171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84" name="Shape 484"/>
            <p:cNvSpPr/>
            <p:nvPr/>
          </p:nvSpPr>
          <p:spPr>
            <a:xfrm>
              <a:off x="1228604" y="449814"/>
              <a:ext cx="249990" cy="53880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85" name="Shape 485"/>
            <p:cNvSpPr/>
            <p:nvPr/>
          </p:nvSpPr>
          <p:spPr>
            <a:xfrm>
              <a:off x="1224903" y="448980"/>
              <a:ext cx="250847" cy="88711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86" name="Shape 486"/>
            <p:cNvSpPr/>
            <p:nvPr/>
          </p:nvSpPr>
          <p:spPr>
            <a:xfrm flipV="1">
              <a:off x="1227959" y="299981"/>
              <a:ext cx="249295" cy="47900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87" name="Shape 487"/>
            <p:cNvSpPr/>
            <p:nvPr/>
          </p:nvSpPr>
          <p:spPr>
            <a:xfrm flipV="1">
              <a:off x="1227959" y="643931"/>
              <a:ext cx="250458" cy="13290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88" name="Shape 488"/>
            <p:cNvSpPr/>
            <p:nvPr/>
          </p:nvSpPr>
          <p:spPr>
            <a:xfrm>
              <a:off x="1227959" y="776834"/>
              <a:ext cx="250889" cy="558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89" name="Shape 489"/>
            <p:cNvSpPr/>
            <p:nvPr/>
          </p:nvSpPr>
          <p:spPr>
            <a:xfrm flipV="1">
              <a:off x="1225169" y="301446"/>
              <a:ext cx="251582" cy="81800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90" name="Shape 490"/>
            <p:cNvSpPr/>
            <p:nvPr/>
          </p:nvSpPr>
          <p:spPr>
            <a:xfrm flipV="1">
              <a:off x="1225506" y="646438"/>
              <a:ext cx="251516" cy="47301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91" name="Shape 491"/>
            <p:cNvSpPr/>
            <p:nvPr/>
          </p:nvSpPr>
          <p:spPr>
            <a:xfrm flipV="1">
              <a:off x="1228016" y="990983"/>
              <a:ext cx="250690" cy="13097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92" name="Shape 492"/>
            <p:cNvSpPr/>
            <p:nvPr/>
          </p:nvSpPr>
          <p:spPr>
            <a:xfrm>
              <a:off x="1228492" y="1120264"/>
              <a:ext cx="248162" cy="21476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93" name="Shape 493"/>
            <p:cNvSpPr/>
            <p:nvPr/>
          </p:nvSpPr>
          <p:spPr>
            <a:xfrm flipV="1">
              <a:off x="1227915" y="1334272"/>
              <a:ext cx="250747" cy="13256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94" name="Shape 494"/>
            <p:cNvSpPr/>
            <p:nvPr/>
          </p:nvSpPr>
          <p:spPr>
            <a:xfrm flipV="1">
              <a:off x="1227915" y="301573"/>
              <a:ext cx="247913" cy="11652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95" name="Shape 495"/>
            <p:cNvSpPr/>
            <p:nvPr/>
          </p:nvSpPr>
          <p:spPr>
            <a:xfrm flipV="1">
              <a:off x="1227915" y="647395"/>
              <a:ext cx="249657" cy="8180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96" name="Shape 496"/>
            <p:cNvSpPr/>
            <p:nvPr/>
          </p:nvSpPr>
          <p:spPr>
            <a:xfrm flipV="1">
              <a:off x="1225361" y="988960"/>
              <a:ext cx="251167" cy="47649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97" name="Shape 497"/>
            <p:cNvSpPr/>
            <p:nvPr/>
          </p:nvSpPr>
          <p:spPr>
            <a:xfrm>
              <a:off x="1717317" y="299983"/>
              <a:ext cx="247248" cy="34131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98" name="Shape 498"/>
            <p:cNvSpPr/>
            <p:nvPr/>
          </p:nvSpPr>
          <p:spPr>
            <a:xfrm>
              <a:off x="1716781" y="301815"/>
              <a:ext cx="246728" cy="6879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99" name="Shape 499"/>
            <p:cNvSpPr/>
            <p:nvPr/>
          </p:nvSpPr>
          <p:spPr>
            <a:xfrm flipV="1">
              <a:off x="1717850" y="639772"/>
              <a:ext cx="248625" cy="41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00" name="Shape 500"/>
            <p:cNvSpPr/>
            <p:nvPr/>
          </p:nvSpPr>
          <p:spPr>
            <a:xfrm>
              <a:off x="1720163" y="646143"/>
              <a:ext cx="245611" cy="34209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01" name="Shape 501"/>
            <p:cNvSpPr/>
            <p:nvPr/>
          </p:nvSpPr>
          <p:spPr>
            <a:xfrm>
              <a:off x="1719858" y="990122"/>
              <a:ext cx="25272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02" name="Shape 502"/>
            <p:cNvSpPr/>
            <p:nvPr/>
          </p:nvSpPr>
          <p:spPr>
            <a:xfrm flipV="1">
              <a:off x="1720345" y="642044"/>
              <a:ext cx="242861" cy="34807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03" name="Shape 503"/>
            <p:cNvSpPr/>
            <p:nvPr/>
          </p:nvSpPr>
          <p:spPr>
            <a:xfrm flipV="1">
              <a:off x="1718103" y="990942"/>
              <a:ext cx="247937" cy="34315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04" name="Shape 504"/>
            <p:cNvSpPr/>
            <p:nvPr/>
          </p:nvSpPr>
          <p:spPr>
            <a:xfrm flipV="1">
              <a:off x="1717850" y="642044"/>
              <a:ext cx="248815" cy="69205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584" name="Group 584"/>
          <p:cNvGrpSpPr/>
          <p:nvPr/>
        </p:nvGrpSpPr>
        <p:grpSpPr>
          <a:xfrm>
            <a:off x="8650370" y="4826062"/>
            <a:ext cx="2209801" cy="1600076"/>
            <a:chOff x="0" y="0"/>
            <a:chExt cx="2209800" cy="1600074"/>
          </a:xfrm>
        </p:grpSpPr>
        <p:sp>
          <p:nvSpPr>
            <p:cNvPr id="506" name="Shape 506"/>
            <p:cNvSpPr/>
            <p:nvPr/>
          </p:nvSpPr>
          <p:spPr>
            <a:xfrm>
              <a:off x="0" y="347827"/>
              <a:ext cx="244798" cy="244410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07" name="Shape 507"/>
            <p:cNvSpPr/>
            <p:nvPr/>
          </p:nvSpPr>
          <p:spPr>
            <a:xfrm>
              <a:off x="0" y="677832"/>
              <a:ext cx="244798" cy="244410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08" name="Shape 508"/>
            <p:cNvSpPr/>
            <p:nvPr/>
          </p:nvSpPr>
          <p:spPr>
            <a:xfrm>
              <a:off x="0" y="1007837"/>
              <a:ext cx="244798" cy="244410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09" name="Shape 509"/>
            <p:cNvSpPr/>
            <p:nvPr/>
          </p:nvSpPr>
          <p:spPr>
            <a:xfrm>
              <a:off x="491045" y="1203697"/>
              <a:ext cx="244798" cy="24441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10" name="Shape 510"/>
            <p:cNvSpPr/>
            <p:nvPr/>
          </p:nvSpPr>
          <p:spPr>
            <a:xfrm>
              <a:off x="491045" y="171761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11" name="Shape 511"/>
            <p:cNvSpPr/>
            <p:nvPr/>
          </p:nvSpPr>
          <p:spPr>
            <a:xfrm>
              <a:off x="491045" y="515740"/>
              <a:ext cx="244798" cy="24441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12" name="Shape 512"/>
            <p:cNvSpPr/>
            <p:nvPr/>
          </p:nvSpPr>
          <p:spPr>
            <a:xfrm>
              <a:off x="491045" y="859718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13" name="Shape 513"/>
            <p:cNvSpPr/>
            <p:nvPr/>
          </p:nvSpPr>
          <p:spPr>
            <a:xfrm flipV="1">
              <a:off x="247889" y="333133"/>
              <a:ext cx="254163" cy="1257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14" name="Shape 514"/>
            <p:cNvSpPr/>
            <p:nvPr/>
          </p:nvSpPr>
          <p:spPr>
            <a:xfrm>
              <a:off x="982091" y="1355664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15" name="Shape 515"/>
            <p:cNvSpPr/>
            <p:nvPr/>
          </p:nvSpPr>
          <p:spPr>
            <a:xfrm>
              <a:off x="982091" y="323387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16" name="Shape 516"/>
            <p:cNvSpPr/>
            <p:nvPr/>
          </p:nvSpPr>
          <p:spPr>
            <a:xfrm>
              <a:off x="982091" y="667707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17" name="Shape 517"/>
            <p:cNvSpPr/>
            <p:nvPr/>
          </p:nvSpPr>
          <p:spPr>
            <a:xfrm>
              <a:off x="982091" y="1011686"/>
              <a:ext cx="244798" cy="24441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18" name="Shape 518"/>
            <p:cNvSpPr/>
            <p:nvPr/>
          </p:nvSpPr>
          <p:spPr>
            <a:xfrm>
              <a:off x="1473137" y="1212191"/>
              <a:ext cx="244798" cy="24441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19" name="Shape 519"/>
            <p:cNvSpPr/>
            <p:nvPr/>
          </p:nvSpPr>
          <p:spPr>
            <a:xfrm>
              <a:off x="1473137" y="180255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20" name="Shape 520"/>
            <p:cNvSpPr/>
            <p:nvPr/>
          </p:nvSpPr>
          <p:spPr>
            <a:xfrm>
              <a:off x="1473137" y="524234"/>
              <a:ext cx="244798" cy="24441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21" name="Shape 521"/>
            <p:cNvSpPr/>
            <p:nvPr/>
          </p:nvSpPr>
          <p:spPr>
            <a:xfrm>
              <a:off x="1473137" y="868212"/>
              <a:ext cx="244798" cy="244411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22" name="Shape 522"/>
            <p:cNvSpPr/>
            <p:nvPr/>
          </p:nvSpPr>
          <p:spPr>
            <a:xfrm>
              <a:off x="1965002" y="519839"/>
              <a:ext cx="244799" cy="244410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23" name="Shape 523"/>
            <p:cNvSpPr/>
            <p:nvPr/>
          </p:nvSpPr>
          <p:spPr>
            <a:xfrm>
              <a:off x="1964772" y="866568"/>
              <a:ext cx="244798" cy="244411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24" name="Shape 524"/>
            <p:cNvSpPr/>
            <p:nvPr/>
          </p:nvSpPr>
          <p:spPr>
            <a:xfrm>
              <a:off x="982091" y="0"/>
              <a:ext cx="244798" cy="244410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25" name="Shape 525"/>
            <p:cNvSpPr/>
            <p:nvPr/>
          </p:nvSpPr>
          <p:spPr>
            <a:xfrm>
              <a:off x="245592" y="456872"/>
              <a:ext cx="251544" cy="19246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26" name="Shape 526"/>
            <p:cNvSpPr/>
            <p:nvPr/>
          </p:nvSpPr>
          <p:spPr>
            <a:xfrm>
              <a:off x="245537" y="458162"/>
              <a:ext cx="253218" cy="5279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27" name="Shape 527"/>
            <p:cNvSpPr/>
            <p:nvPr/>
          </p:nvSpPr>
          <p:spPr>
            <a:xfrm>
              <a:off x="242218" y="458442"/>
              <a:ext cx="255050" cy="82271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28" name="Shape 528"/>
            <p:cNvSpPr/>
            <p:nvPr/>
          </p:nvSpPr>
          <p:spPr>
            <a:xfrm flipV="1">
              <a:off x="247789" y="336236"/>
              <a:ext cx="253194" cy="4621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29" name="Shape 529"/>
            <p:cNvSpPr/>
            <p:nvPr/>
          </p:nvSpPr>
          <p:spPr>
            <a:xfrm flipV="1">
              <a:off x="247789" y="652009"/>
              <a:ext cx="250958" cy="14636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30" name="Shape 530"/>
            <p:cNvSpPr/>
            <p:nvPr/>
          </p:nvSpPr>
          <p:spPr>
            <a:xfrm>
              <a:off x="245537" y="798373"/>
              <a:ext cx="251626" cy="18785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31" name="Shape 531"/>
            <p:cNvSpPr/>
            <p:nvPr/>
          </p:nvSpPr>
          <p:spPr>
            <a:xfrm>
              <a:off x="245537" y="798595"/>
              <a:ext cx="257767" cy="4907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32" name="Shape 532"/>
            <p:cNvSpPr/>
            <p:nvPr/>
          </p:nvSpPr>
          <p:spPr>
            <a:xfrm flipV="1">
              <a:off x="245537" y="335196"/>
              <a:ext cx="256014" cy="7995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33" name="Shape 533"/>
            <p:cNvSpPr/>
            <p:nvPr/>
          </p:nvSpPr>
          <p:spPr>
            <a:xfrm flipV="1">
              <a:off x="247789" y="985129"/>
              <a:ext cx="250453" cy="14964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34" name="Shape 534"/>
            <p:cNvSpPr/>
            <p:nvPr/>
          </p:nvSpPr>
          <p:spPr>
            <a:xfrm flipV="1">
              <a:off x="247789" y="648014"/>
              <a:ext cx="247777" cy="4916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35" name="Shape 535"/>
            <p:cNvSpPr/>
            <p:nvPr/>
          </p:nvSpPr>
          <p:spPr>
            <a:xfrm>
              <a:off x="243646" y="1135396"/>
              <a:ext cx="259164" cy="14638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36" name="Shape 536"/>
            <p:cNvSpPr/>
            <p:nvPr/>
          </p:nvSpPr>
          <p:spPr>
            <a:xfrm flipV="1">
              <a:off x="734412" y="164244"/>
              <a:ext cx="257909" cy="1248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37" name="Shape 537"/>
            <p:cNvSpPr/>
            <p:nvPr/>
          </p:nvSpPr>
          <p:spPr>
            <a:xfrm>
              <a:off x="735666" y="289331"/>
              <a:ext cx="243642" cy="15829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38" name="Shape 538"/>
            <p:cNvSpPr/>
            <p:nvPr/>
          </p:nvSpPr>
          <p:spPr>
            <a:xfrm>
              <a:off x="733296" y="289331"/>
              <a:ext cx="248263" cy="50074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39" name="Shape 539"/>
            <p:cNvSpPr/>
            <p:nvPr/>
          </p:nvSpPr>
          <p:spPr>
            <a:xfrm>
              <a:off x="735666" y="289331"/>
              <a:ext cx="243670" cy="84717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40" name="Shape 540"/>
            <p:cNvSpPr/>
            <p:nvPr/>
          </p:nvSpPr>
          <p:spPr>
            <a:xfrm>
              <a:off x="734631" y="287275"/>
              <a:ext cx="247478" cy="119243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41" name="Shape 541"/>
            <p:cNvSpPr/>
            <p:nvPr/>
          </p:nvSpPr>
          <p:spPr>
            <a:xfrm flipV="1">
              <a:off x="736440" y="163247"/>
              <a:ext cx="254725" cy="46622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42" name="Shape 542"/>
            <p:cNvSpPr/>
            <p:nvPr/>
          </p:nvSpPr>
          <p:spPr>
            <a:xfrm flipV="1">
              <a:off x="736735" y="447335"/>
              <a:ext cx="242662" cy="1821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43" name="Shape 543"/>
            <p:cNvSpPr/>
            <p:nvPr/>
          </p:nvSpPr>
          <p:spPr>
            <a:xfrm>
              <a:off x="736736" y="629472"/>
              <a:ext cx="245570" cy="1581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44" name="Shape 544"/>
            <p:cNvSpPr/>
            <p:nvPr/>
          </p:nvSpPr>
          <p:spPr>
            <a:xfrm>
              <a:off x="734412" y="630990"/>
              <a:ext cx="246463" cy="50551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45" name="Shape 545"/>
            <p:cNvSpPr/>
            <p:nvPr/>
          </p:nvSpPr>
          <p:spPr>
            <a:xfrm>
              <a:off x="736736" y="629472"/>
              <a:ext cx="245407" cy="84918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46" name="Shape 546"/>
            <p:cNvSpPr/>
            <p:nvPr/>
          </p:nvSpPr>
          <p:spPr>
            <a:xfrm flipV="1">
              <a:off x="736736" y="167242"/>
              <a:ext cx="257451" cy="8168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47" name="Shape 547"/>
            <p:cNvSpPr/>
            <p:nvPr/>
          </p:nvSpPr>
          <p:spPr>
            <a:xfrm flipV="1">
              <a:off x="733669" y="449559"/>
              <a:ext cx="247739" cy="5357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48" name="Shape 548"/>
            <p:cNvSpPr/>
            <p:nvPr/>
          </p:nvSpPr>
          <p:spPr>
            <a:xfrm flipV="1">
              <a:off x="733674" y="788676"/>
              <a:ext cx="247420" cy="19576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49" name="Shape 549"/>
            <p:cNvSpPr/>
            <p:nvPr/>
          </p:nvSpPr>
          <p:spPr>
            <a:xfrm>
              <a:off x="733676" y="985401"/>
              <a:ext cx="247774" cy="15081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50" name="Shape 550"/>
            <p:cNvSpPr/>
            <p:nvPr/>
          </p:nvSpPr>
          <p:spPr>
            <a:xfrm>
              <a:off x="733728" y="1326665"/>
              <a:ext cx="247194" cy="14994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51" name="Shape 551"/>
            <p:cNvSpPr/>
            <p:nvPr/>
          </p:nvSpPr>
          <p:spPr>
            <a:xfrm>
              <a:off x="733844" y="987497"/>
              <a:ext cx="247143" cy="49232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52" name="Shape 552"/>
            <p:cNvSpPr/>
            <p:nvPr/>
          </p:nvSpPr>
          <p:spPr>
            <a:xfrm flipV="1">
              <a:off x="733844" y="1137102"/>
              <a:ext cx="245716" cy="19056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53" name="Shape 553"/>
            <p:cNvSpPr/>
            <p:nvPr/>
          </p:nvSpPr>
          <p:spPr>
            <a:xfrm flipV="1">
              <a:off x="733746" y="788005"/>
              <a:ext cx="247723" cy="53977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54" name="Shape 554"/>
            <p:cNvSpPr/>
            <p:nvPr/>
          </p:nvSpPr>
          <p:spPr>
            <a:xfrm flipV="1">
              <a:off x="736712" y="447924"/>
              <a:ext cx="245381" cy="87985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55" name="Shape 555"/>
            <p:cNvSpPr/>
            <p:nvPr/>
          </p:nvSpPr>
          <p:spPr>
            <a:xfrm flipV="1">
              <a:off x="734534" y="160333"/>
              <a:ext cx="259889" cy="116733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56" name="Shape 556"/>
            <p:cNvSpPr/>
            <p:nvPr/>
          </p:nvSpPr>
          <p:spPr>
            <a:xfrm>
              <a:off x="1227608" y="109251"/>
              <a:ext cx="249809" cy="19291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57" name="Shape 557"/>
            <p:cNvSpPr/>
            <p:nvPr/>
          </p:nvSpPr>
          <p:spPr>
            <a:xfrm>
              <a:off x="1228242" y="109251"/>
              <a:ext cx="247014" cy="53665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58" name="Shape 558"/>
            <p:cNvSpPr/>
            <p:nvPr/>
          </p:nvSpPr>
          <p:spPr>
            <a:xfrm>
              <a:off x="1223951" y="109141"/>
              <a:ext cx="254785" cy="88276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59" name="Shape 559"/>
            <p:cNvSpPr/>
            <p:nvPr/>
          </p:nvSpPr>
          <p:spPr>
            <a:xfrm>
              <a:off x="1228242" y="110897"/>
              <a:ext cx="241156" cy="122202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60" name="Shape 560"/>
            <p:cNvSpPr/>
            <p:nvPr/>
          </p:nvSpPr>
          <p:spPr>
            <a:xfrm flipV="1">
              <a:off x="1225352" y="302891"/>
              <a:ext cx="252016" cy="1443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61" name="Shape 561"/>
            <p:cNvSpPr/>
            <p:nvPr/>
          </p:nvSpPr>
          <p:spPr>
            <a:xfrm>
              <a:off x="1225352" y="447244"/>
              <a:ext cx="251788" cy="19941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62" name="Shape 562"/>
            <p:cNvSpPr/>
            <p:nvPr/>
          </p:nvSpPr>
          <p:spPr>
            <a:xfrm>
              <a:off x="1228604" y="776759"/>
              <a:ext cx="247689" cy="21171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63" name="Shape 563"/>
            <p:cNvSpPr/>
            <p:nvPr/>
          </p:nvSpPr>
          <p:spPr>
            <a:xfrm>
              <a:off x="1228604" y="449814"/>
              <a:ext cx="249990" cy="53880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64" name="Shape 564"/>
            <p:cNvSpPr/>
            <p:nvPr/>
          </p:nvSpPr>
          <p:spPr>
            <a:xfrm>
              <a:off x="1224903" y="448980"/>
              <a:ext cx="250847" cy="88711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65" name="Shape 565"/>
            <p:cNvSpPr/>
            <p:nvPr/>
          </p:nvSpPr>
          <p:spPr>
            <a:xfrm flipV="1">
              <a:off x="1227959" y="299981"/>
              <a:ext cx="249295" cy="47900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66" name="Shape 566"/>
            <p:cNvSpPr/>
            <p:nvPr/>
          </p:nvSpPr>
          <p:spPr>
            <a:xfrm flipV="1">
              <a:off x="1227959" y="643931"/>
              <a:ext cx="250458" cy="13290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67" name="Shape 567"/>
            <p:cNvSpPr/>
            <p:nvPr/>
          </p:nvSpPr>
          <p:spPr>
            <a:xfrm>
              <a:off x="1227959" y="776834"/>
              <a:ext cx="250889" cy="558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68" name="Shape 568"/>
            <p:cNvSpPr/>
            <p:nvPr/>
          </p:nvSpPr>
          <p:spPr>
            <a:xfrm flipV="1">
              <a:off x="1225169" y="301446"/>
              <a:ext cx="251582" cy="81800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69" name="Shape 569"/>
            <p:cNvSpPr/>
            <p:nvPr/>
          </p:nvSpPr>
          <p:spPr>
            <a:xfrm flipV="1">
              <a:off x="1225506" y="646438"/>
              <a:ext cx="251516" cy="47301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70" name="Shape 570"/>
            <p:cNvSpPr/>
            <p:nvPr/>
          </p:nvSpPr>
          <p:spPr>
            <a:xfrm flipV="1">
              <a:off x="1228016" y="990983"/>
              <a:ext cx="250690" cy="13097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71" name="Shape 571"/>
            <p:cNvSpPr/>
            <p:nvPr/>
          </p:nvSpPr>
          <p:spPr>
            <a:xfrm>
              <a:off x="1228492" y="1120264"/>
              <a:ext cx="248162" cy="21476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72" name="Shape 572"/>
            <p:cNvSpPr/>
            <p:nvPr/>
          </p:nvSpPr>
          <p:spPr>
            <a:xfrm flipV="1">
              <a:off x="1227915" y="1334272"/>
              <a:ext cx="250747" cy="13256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73" name="Shape 573"/>
            <p:cNvSpPr/>
            <p:nvPr/>
          </p:nvSpPr>
          <p:spPr>
            <a:xfrm flipV="1">
              <a:off x="1227915" y="301573"/>
              <a:ext cx="247913" cy="11652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74" name="Shape 574"/>
            <p:cNvSpPr/>
            <p:nvPr/>
          </p:nvSpPr>
          <p:spPr>
            <a:xfrm flipV="1">
              <a:off x="1227915" y="647395"/>
              <a:ext cx="249657" cy="8180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75" name="Shape 575"/>
            <p:cNvSpPr/>
            <p:nvPr/>
          </p:nvSpPr>
          <p:spPr>
            <a:xfrm flipV="1">
              <a:off x="1225361" y="988960"/>
              <a:ext cx="251167" cy="47649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76" name="Shape 576"/>
            <p:cNvSpPr/>
            <p:nvPr/>
          </p:nvSpPr>
          <p:spPr>
            <a:xfrm>
              <a:off x="1717317" y="299983"/>
              <a:ext cx="247248" cy="34131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77" name="Shape 577"/>
            <p:cNvSpPr/>
            <p:nvPr/>
          </p:nvSpPr>
          <p:spPr>
            <a:xfrm>
              <a:off x="1716781" y="301815"/>
              <a:ext cx="246728" cy="6879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78" name="Shape 578"/>
            <p:cNvSpPr/>
            <p:nvPr/>
          </p:nvSpPr>
          <p:spPr>
            <a:xfrm flipV="1">
              <a:off x="1717850" y="639772"/>
              <a:ext cx="248625" cy="41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79" name="Shape 579"/>
            <p:cNvSpPr/>
            <p:nvPr/>
          </p:nvSpPr>
          <p:spPr>
            <a:xfrm>
              <a:off x="1720163" y="646143"/>
              <a:ext cx="245611" cy="34209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80" name="Shape 580"/>
            <p:cNvSpPr/>
            <p:nvPr/>
          </p:nvSpPr>
          <p:spPr>
            <a:xfrm>
              <a:off x="1719858" y="990122"/>
              <a:ext cx="25272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81" name="Shape 581"/>
            <p:cNvSpPr/>
            <p:nvPr/>
          </p:nvSpPr>
          <p:spPr>
            <a:xfrm flipV="1">
              <a:off x="1720345" y="642044"/>
              <a:ext cx="242861" cy="34807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82" name="Shape 582"/>
            <p:cNvSpPr/>
            <p:nvPr/>
          </p:nvSpPr>
          <p:spPr>
            <a:xfrm flipV="1">
              <a:off x="1718103" y="990942"/>
              <a:ext cx="247937" cy="34315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83" name="Shape 583"/>
            <p:cNvSpPr/>
            <p:nvPr/>
          </p:nvSpPr>
          <p:spPr>
            <a:xfrm flipV="1">
              <a:off x="1717850" y="642044"/>
              <a:ext cx="248815" cy="69205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Communication overhead can be high</a:t>
            </a:r>
          </a:p>
          <a:p>
            <a:pPr/>
            <a:r>
              <a:t>Less communication lowers quality of work</a:t>
            </a:r>
          </a:p>
        </p:txBody>
      </p:sp>
      <p:pic>
        <p:nvPicPr>
          <p:cNvPr id="587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24288" t="17929" r="24288" b="4525"/>
          <a:stretch>
            <a:fillRect/>
          </a:stretch>
        </p:blipFill>
        <p:spPr>
          <a:xfrm>
            <a:off x="7840134" y="3481679"/>
            <a:ext cx="4107153" cy="3722918"/>
          </a:xfrm>
          <a:prstGeom prst="rect">
            <a:avLst/>
          </a:prstGeom>
          <a:ln w="12700">
            <a:miter lim="400000"/>
          </a:ln>
        </p:spPr>
      </p:pic>
      <p:sp>
        <p:nvSpPr>
          <p:cNvPr id="588" name="Shape 5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 w/ Data Parallel</a:t>
            </a:r>
          </a:p>
        </p:txBody>
      </p:sp>
      <p:sp>
        <p:nvSpPr>
          <p:cNvPr id="589" name="Shape 589"/>
          <p:cNvSpPr/>
          <p:nvPr>
            <p:ph type="sldNum" sz="quarter" idx="2"/>
          </p:nvPr>
        </p:nvSpPr>
        <p:spPr>
          <a:xfrm>
            <a:off x="6382394" y="9105900"/>
            <a:ext cx="227312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90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l="24500" t="17252" r="24500" b="3806"/>
          <a:stretch>
            <a:fillRect/>
          </a:stretch>
        </p:blipFill>
        <p:spPr>
          <a:xfrm>
            <a:off x="756004" y="3534513"/>
            <a:ext cx="3990085" cy="3722955"/>
          </a:xfrm>
          <a:prstGeom prst="rect">
            <a:avLst/>
          </a:prstGeom>
          <a:ln w="12700">
            <a:miter lim="400000"/>
          </a:ln>
        </p:spPr>
      </p:pic>
      <p:sp>
        <p:nvSpPr>
          <p:cNvPr id="591" name="Shape 591"/>
          <p:cNvSpPr/>
          <p:nvPr/>
        </p:nvSpPr>
        <p:spPr>
          <a:xfrm>
            <a:off x="1847013" y="7174433"/>
            <a:ext cx="1808163" cy="102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latin typeface="+mn-lt"/>
                <a:ea typeface="+mn-ea"/>
                <a:cs typeface="+mn-cs"/>
                <a:sym typeface="Arial"/>
              </a:defRPr>
            </a:pPr>
            <a:r>
              <a:t>VGG </a:t>
            </a:r>
          </a:p>
          <a:p>
            <a:pPr>
              <a:defRPr sz="3200">
                <a:latin typeface="+mn-lt"/>
                <a:ea typeface="+mn-ea"/>
                <a:cs typeface="+mn-cs"/>
                <a:sym typeface="Arial"/>
              </a:defRPr>
            </a:pPr>
            <a:r>
              <a:t>OverFeat</a:t>
            </a:r>
          </a:p>
        </p:txBody>
      </p:sp>
      <p:sp>
        <p:nvSpPr>
          <p:cNvPr id="592" name="Shape 592"/>
          <p:cNvSpPr/>
          <p:nvPr/>
        </p:nvSpPr>
        <p:spPr>
          <a:xfrm>
            <a:off x="8603164" y="7174433"/>
            <a:ext cx="2689424" cy="102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latin typeface="+mn-lt"/>
                <a:ea typeface="+mn-ea"/>
                <a:cs typeface="+mn-cs"/>
                <a:sym typeface="Arial"/>
              </a:defRPr>
            </a:pPr>
            <a:r>
              <a:t>Inception-BN </a:t>
            </a:r>
          </a:p>
          <a:p>
            <a:pPr>
              <a:defRPr sz="3200">
                <a:latin typeface="+mn-lt"/>
                <a:ea typeface="+mn-ea"/>
                <a:cs typeface="+mn-cs"/>
                <a:sym typeface="Arial"/>
              </a:defRPr>
            </a:pPr>
            <a:r>
              <a:t>GooLeNet</a:t>
            </a:r>
          </a:p>
        </p:txBody>
      </p:sp>
      <p:sp>
        <p:nvSpPr>
          <p:cNvPr id="593" name="Shape 593"/>
          <p:cNvSpPr/>
          <p:nvPr/>
        </p:nvSpPr>
        <p:spPr>
          <a:xfrm>
            <a:off x="4811405" y="3593940"/>
            <a:ext cx="409031" cy="407939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94" name="Shape 594"/>
          <p:cNvSpPr/>
          <p:nvPr/>
        </p:nvSpPr>
        <p:spPr>
          <a:xfrm>
            <a:off x="5255725" y="3518806"/>
            <a:ext cx="2937670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Communication</a:t>
            </a:r>
          </a:p>
        </p:txBody>
      </p:sp>
      <p:sp>
        <p:nvSpPr>
          <p:cNvPr id="595" name="Shape 595"/>
          <p:cNvSpPr/>
          <p:nvPr/>
        </p:nvSpPr>
        <p:spPr>
          <a:xfrm>
            <a:off x="4910073" y="4215631"/>
            <a:ext cx="409031" cy="407938"/>
          </a:xfrm>
          <a:prstGeom prst="ellipse">
            <a:avLst/>
          </a:prstGeom>
          <a:solidFill>
            <a:srgbClr val="00B00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96" name="Shape 596"/>
          <p:cNvSpPr/>
          <p:nvPr/>
        </p:nvSpPr>
        <p:spPr>
          <a:xfrm>
            <a:off x="5370340" y="4140497"/>
            <a:ext cx="2418557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Computation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New Approach: Pipeline Parallel</a:t>
            </a:r>
          </a:p>
        </p:txBody>
      </p:sp>
      <p:sp>
        <p:nvSpPr>
          <p:cNvPr id="599" name="Shape 5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Assign layers to machines</a:t>
            </a:r>
          </a:p>
        </p:txBody>
      </p:sp>
      <p:sp>
        <p:nvSpPr>
          <p:cNvPr id="600" name="Shape 600"/>
          <p:cNvSpPr/>
          <p:nvPr>
            <p:ph type="sldNum" sz="quarter" idx="2"/>
          </p:nvPr>
        </p:nvSpPr>
        <p:spPr>
          <a:xfrm>
            <a:off x="6382394" y="9105900"/>
            <a:ext cx="227312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01" name="Shape 601"/>
          <p:cNvSpPr/>
          <p:nvPr/>
        </p:nvSpPr>
        <p:spPr>
          <a:xfrm>
            <a:off x="3230627" y="8126319"/>
            <a:ext cx="199868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Machine 1</a:t>
            </a:r>
          </a:p>
        </p:txBody>
      </p:sp>
      <p:sp>
        <p:nvSpPr>
          <p:cNvPr id="602" name="Shape 602"/>
          <p:cNvSpPr/>
          <p:nvPr/>
        </p:nvSpPr>
        <p:spPr>
          <a:xfrm>
            <a:off x="5509406" y="8126319"/>
            <a:ext cx="199868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Machine 2</a:t>
            </a:r>
          </a:p>
        </p:txBody>
      </p:sp>
      <p:sp>
        <p:nvSpPr>
          <p:cNvPr id="603" name="Shape 603"/>
          <p:cNvSpPr/>
          <p:nvPr/>
        </p:nvSpPr>
        <p:spPr>
          <a:xfrm>
            <a:off x="7908290" y="8126319"/>
            <a:ext cx="199868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Machine 3</a:t>
            </a:r>
          </a:p>
        </p:txBody>
      </p:sp>
      <p:grpSp>
        <p:nvGrpSpPr>
          <p:cNvPr id="686" name="Group 686"/>
          <p:cNvGrpSpPr/>
          <p:nvPr/>
        </p:nvGrpSpPr>
        <p:grpSpPr>
          <a:xfrm>
            <a:off x="2938298" y="2991393"/>
            <a:ext cx="7107181" cy="5143579"/>
            <a:chOff x="0" y="0"/>
            <a:chExt cx="7107179" cy="5143578"/>
          </a:xfrm>
        </p:grpSpPr>
        <p:sp>
          <p:nvSpPr>
            <p:cNvPr id="604" name="Shape 604"/>
            <p:cNvSpPr/>
            <p:nvPr/>
          </p:nvSpPr>
          <p:spPr>
            <a:xfrm>
              <a:off x="3034252" y="0"/>
              <a:ext cx="1127814" cy="5143578"/>
            </a:xfrm>
            <a:prstGeom prst="rect">
              <a:avLst/>
            </a:prstGeom>
            <a:noFill/>
            <a:ln w="63500" cap="flat">
              <a:solidFill>
                <a:srgbClr val="000000">
                  <a:alpha val="9697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605" name="Shape 605"/>
            <p:cNvSpPr/>
            <p:nvPr/>
          </p:nvSpPr>
          <p:spPr>
            <a:xfrm>
              <a:off x="0" y="0"/>
              <a:ext cx="2623082" cy="5143579"/>
            </a:xfrm>
            <a:prstGeom prst="rect">
              <a:avLst/>
            </a:prstGeom>
            <a:noFill/>
            <a:ln w="63500" cap="flat">
              <a:solidFill>
                <a:srgbClr val="000000">
                  <a:alpha val="9697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606" name="Shape 606"/>
            <p:cNvSpPr/>
            <p:nvPr/>
          </p:nvSpPr>
          <p:spPr>
            <a:xfrm>
              <a:off x="4573236" y="16202"/>
              <a:ext cx="2533944" cy="5124210"/>
            </a:xfrm>
            <a:prstGeom prst="rect">
              <a:avLst/>
            </a:prstGeom>
            <a:noFill/>
            <a:ln w="63500" cap="flat">
              <a:solidFill>
                <a:srgbClr val="000000">
                  <a:alpha val="9697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685" name="Group 685"/>
            <p:cNvGrpSpPr/>
            <p:nvPr/>
          </p:nvGrpSpPr>
          <p:grpSpPr>
            <a:xfrm>
              <a:off x="173008" y="86867"/>
              <a:ext cx="6850302" cy="4960175"/>
              <a:chOff x="0" y="0"/>
              <a:chExt cx="6850301" cy="4960173"/>
            </a:xfrm>
          </p:grpSpPr>
          <p:sp>
            <p:nvSpPr>
              <p:cNvPr id="607" name="Shape 607"/>
              <p:cNvSpPr/>
              <p:nvPr/>
            </p:nvSpPr>
            <p:spPr>
              <a:xfrm>
                <a:off x="0" y="1078252"/>
                <a:ext cx="758863" cy="757662"/>
              </a:xfrm>
              <a:prstGeom prst="ellipse">
                <a:avLst/>
              </a:prstGeom>
              <a:blipFill rotWithShape="1">
                <a:blip r:embed="rId2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08" name="Shape 608"/>
              <p:cNvSpPr/>
              <p:nvPr/>
            </p:nvSpPr>
            <p:spPr>
              <a:xfrm>
                <a:off x="0" y="2101256"/>
                <a:ext cx="758863" cy="757662"/>
              </a:xfrm>
              <a:prstGeom prst="ellipse">
                <a:avLst/>
              </a:prstGeom>
              <a:blipFill rotWithShape="1">
                <a:blip r:embed="rId2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09" name="Shape 609"/>
              <p:cNvSpPr/>
              <p:nvPr/>
            </p:nvSpPr>
            <p:spPr>
              <a:xfrm>
                <a:off x="0" y="3124260"/>
                <a:ext cx="758863" cy="757662"/>
              </a:xfrm>
              <a:prstGeom prst="ellipse">
                <a:avLst/>
              </a:prstGeom>
              <a:blipFill rotWithShape="1">
                <a:blip r:embed="rId2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10" name="Shape 610"/>
              <p:cNvSpPr/>
              <p:nvPr/>
            </p:nvSpPr>
            <p:spPr>
              <a:xfrm>
                <a:off x="1522224" y="3731418"/>
                <a:ext cx="758864" cy="757662"/>
              </a:xfrm>
              <a:prstGeom prst="ellipse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11" name="Shape 611"/>
              <p:cNvSpPr/>
              <p:nvPr/>
            </p:nvSpPr>
            <p:spPr>
              <a:xfrm>
                <a:off x="1522224" y="532454"/>
                <a:ext cx="758864" cy="757662"/>
              </a:xfrm>
              <a:prstGeom prst="ellipse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12" name="Shape 612"/>
              <p:cNvSpPr/>
              <p:nvPr/>
            </p:nvSpPr>
            <p:spPr>
              <a:xfrm>
                <a:off x="1522224" y="1598776"/>
                <a:ext cx="758864" cy="757662"/>
              </a:xfrm>
              <a:prstGeom prst="ellipse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13" name="Shape 613"/>
              <p:cNvSpPr/>
              <p:nvPr/>
            </p:nvSpPr>
            <p:spPr>
              <a:xfrm>
                <a:off x="1522224" y="2665097"/>
                <a:ext cx="758864" cy="757662"/>
              </a:xfrm>
              <a:prstGeom prst="ellipse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14" name="Shape 614"/>
              <p:cNvSpPr/>
              <p:nvPr/>
            </p:nvSpPr>
            <p:spPr>
              <a:xfrm flipV="1">
                <a:off x="768448" y="1032701"/>
                <a:ext cx="787894" cy="3898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15" name="Shape 615"/>
              <p:cNvSpPr/>
              <p:nvPr/>
            </p:nvSpPr>
            <p:spPr>
              <a:xfrm>
                <a:off x="3044449" y="4202512"/>
                <a:ext cx="758864" cy="757662"/>
              </a:xfrm>
              <a:prstGeom prst="ellipse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16" name="Shape 616"/>
              <p:cNvSpPr/>
              <p:nvPr/>
            </p:nvSpPr>
            <p:spPr>
              <a:xfrm>
                <a:off x="3044449" y="1002490"/>
                <a:ext cx="758864" cy="757662"/>
              </a:xfrm>
              <a:prstGeom prst="ellipse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17" name="Shape 617"/>
              <p:cNvSpPr/>
              <p:nvPr/>
            </p:nvSpPr>
            <p:spPr>
              <a:xfrm>
                <a:off x="3044449" y="2069870"/>
                <a:ext cx="758864" cy="757662"/>
              </a:xfrm>
              <a:prstGeom prst="ellipse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18" name="Shape 618"/>
              <p:cNvSpPr/>
              <p:nvPr/>
            </p:nvSpPr>
            <p:spPr>
              <a:xfrm>
                <a:off x="3044449" y="3136191"/>
                <a:ext cx="758864" cy="757662"/>
              </a:xfrm>
              <a:prstGeom prst="ellipse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19" name="Shape 619"/>
              <p:cNvSpPr/>
              <p:nvPr/>
            </p:nvSpPr>
            <p:spPr>
              <a:xfrm>
                <a:off x="4566674" y="3757750"/>
                <a:ext cx="758863" cy="757662"/>
              </a:xfrm>
              <a:prstGeom prst="ellipse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20" name="Shape 620"/>
              <p:cNvSpPr/>
              <p:nvPr/>
            </p:nvSpPr>
            <p:spPr>
              <a:xfrm>
                <a:off x="4566674" y="558786"/>
                <a:ext cx="758863" cy="757662"/>
              </a:xfrm>
              <a:prstGeom prst="ellipse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21" name="Shape 621"/>
              <p:cNvSpPr/>
              <p:nvPr/>
            </p:nvSpPr>
            <p:spPr>
              <a:xfrm>
                <a:off x="4566674" y="1625107"/>
                <a:ext cx="758863" cy="757662"/>
              </a:xfrm>
              <a:prstGeom prst="ellipse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22" name="Shape 622"/>
              <p:cNvSpPr/>
              <p:nvPr/>
            </p:nvSpPr>
            <p:spPr>
              <a:xfrm>
                <a:off x="4566674" y="2691428"/>
                <a:ext cx="758863" cy="757662"/>
              </a:xfrm>
              <a:prstGeom prst="ellipse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23" name="Shape 623"/>
              <p:cNvSpPr/>
              <p:nvPr/>
            </p:nvSpPr>
            <p:spPr>
              <a:xfrm>
                <a:off x="6091439" y="1611483"/>
                <a:ext cx="758863" cy="757662"/>
              </a:xfrm>
              <a:prstGeom prst="ellipse">
                <a:avLst/>
              </a:prstGeom>
              <a:blipFill rotWithShape="1">
                <a:blip r:embed="rId4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12700" dir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24" name="Shape 624"/>
              <p:cNvSpPr/>
              <p:nvPr/>
            </p:nvSpPr>
            <p:spPr>
              <a:xfrm>
                <a:off x="6090725" y="2686332"/>
                <a:ext cx="758864" cy="757662"/>
              </a:xfrm>
              <a:prstGeom prst="ellipse">
                <a:avLst/>
              </a:prstGeom>
              <a:blipFill rotWithShape="1">
                <a:blip r:embed="rId4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12700" dir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25" name="Shape 625"/>
              <p:cNvSpPr/>
              <p:nvPr/>
            </p:nvSpPr>
            <p:spPr>
              <a:xfrm>
                <a:off x="3044449" y="0"/>
                <a:ext cx="758864" cy="757662"/>
              </a:xfrm>
              <a:prstGeom prst="ellipse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26" name="Shape 626"/>
              <p:cNvSpPr/>
              <p:nvPr/>
            </p:nvSpPr>
            <p:spPr>
              <a:xfrm>
                <a:off x="761328" y="1416290"/>
                <a:ext cx="779774" cy="59664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27" name="Shape 627"/>
              <p:cNvSpPr/>
              <p:nvPr/>
            </p:nvSpPr>
            <p:spPr>
              <a:xfrm>
                <a:off x="761156" y="1420287"/>
                <a:ext cx="784965" cy="163673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28" name="Shape 628"/>
              <p:cNvSpPr/>
              <p:nvPr/>
            </p:nvSpPr>
            <p:spPr>
              <a:xfrm>
                <a:off x="750869" y="1421156"/>
                <a:ext cx="790643" cy="255037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29" name="Shape 629"/>
              <p:cNvSpPr/>
              <p:nvPr/>
            </p:nvSpPr>
            <p:spPr>
              <a:xfrm flipV="1">
                <a:off x="768138" y="1042321"/>
                <a:ext cx="784890" cy="143260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30" name="Shape 630"/>
              <p:cNvSpPr/>
              <p:nvPr/>
            </p:nvSpPr>
            <p:spPr>
              <a:xfrm flipV="1">
                <a:off x="768138" y="2021206"/>
                <a:ext cx="777958" cy="45372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31" name="Shape 631"/>
              <p:cNvSpPr/>
              <p:nvPr/>
            </p:nvSpPr>
            <p:spPr>
              <a:xfrm>
                <a:off x="761156" y="2474928"/>
                <a:ext cx="780031" cy="58234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32" name="Shape 632"/>
              <p:cNvSpPr/>
              <p:nvPr/>
            </p:nvSpPr>
            <p:spPr>
              <a:xfrm>
                <a:off x="761156" y="2475618"/>
                <a:ext cx="799066" cy="152134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33" name="Shape 633"/>
              <p:cNvSpPr/>
              <p:nvPr/>
            </p:nvSpPr>
            <p:spPr>
              <a:xfrm flipV="1">
                <a:off x="761156" y="1039098"/>
                <a:ext cx="793634" cy="24786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34" name="Shape 634"/>
              <p:cNvSpPr/>
              <p:nvPr/>
            </p:nvSpPr>
            <p:spPr>
              <a:xfrm flipV="1">
                <a:off x="768137" y="3053865"/>
                <a:ext cx="776395" cy="46388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35" name="Shape 635"/>
              <p:cNvSpPr/>
              <p:nvPr/>
            </p:nvSpPr>
            <p:spPr>
              <a:xfrm flipV="1">
                <a:off x="768137" y="2008822"/>
                <a:ext cx="768100" cy="152413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36" name="Shape 636"/>
              <p:cNvSpPr/>
              <p:nvPr/>
            </p:nvSpPr>
            <p:spPr>
              <a:xfrm>
                <a:off x="755295" y="3519687"/>
                <a:ext cx="803398" cy="45378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37" name="Shape 637"/>
              <p:cNvSpPr/>
              <p:nvPr/>
            </p:nvSpPr>
            <p:spPr>
              <a:xfrm flipV="1">
                <a:off x="2276653" y="509152"/>
                <a:ext cx="799507" cy="38700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38" name="Shape 638"/>
              <p:cNvSpPr/>
              <p:nvPr/>
            </p:nvSpPr>
            <p:spPr>
              <a:xfrm>
                <a:off x="2280541" y="896917"/>
                <a:ext cx="755279" cy="49070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39" name="Shape 639"/>
              <p:cNvSpPr/>
              <p:nvPr/>
            </p:nvSpPr>
            <p:spPr>
              <a:xfrm>
                <a:off x="2273194" y="896917"/>
                <a:ext cx="769604" cy="155229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40" name="Shape 640"/>
              <p:cNvSpPr/>
              <p:nvPr/>
            </p:nvSpPr>
            <p:spPr>
              <a:xfrm>
                <a:off x="2280541" y="896918"/>
                <a:ext cx="755364" cy="262619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41" name="Shape 641"/>
              <p:cNvSpPr/>
              <p:nvPr/>
            </p:nvSpPr>
            <p:spPr>
              <a:xfrm>
                <a:off x="2277333" y="890543"/>
                <a:ext cx="767169" cy="369649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42" name="Shape 642"/>
              <p:cNvSpPr/>
              <p:nvPr/>
            </p:nvSpPr>
            <p:spPr>
              <a:xfrm flipV="1">
                <a:off x="2282940" y="506060"/>
                <a:ext cx="789635" cy="144528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43" name="Shape 643"/>
              <p:cNvSpPr/>
              <p:nvPr/>
            </p:nvSpPr>
            <p:spPr>
              <a:xfrm flipV="1">
                <a:off x="2283855" y="1386723"/>
                <a:ext cx="752238" cy="56461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44" name="Shape 644"/>
              <p:cNvSpPr/>
              <p:nvPr/>
            </p:nvSpPr>
            <p:spPr>
              <a:xfrm>
                <a:off x="2283855" y="1951341"/>
                <a:ext cx="761257" cy="49021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45" name="Shape 645"/>
              <p:cNvSpPr/>
              <p:nvPr/>
            </p:nvSpPr>
            <p:spPr>
              <a:xfrm>
                <a:off x="2276653" y="1956048"/>
                <a:ext cx="764024" cy="156706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46" name="Shape 646"/>
              <p:cNvSpPr/>
              <p:nvPr/>
            </p:nvSpPr>
            <p:spPr>
              <a:xfrm>
                <a:off x="2283855" y="1951341"/>
                <a:ext cx="760752" cy="263243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47" name="Shape 647"/>
              <p:cNvSpPr/>
              <p:nvPr/>
            </p:nvSpPr>
            <p:spPr>
              <a:xfrm flipV="1">
                <a:off x="2283855" y="518445"/>
                <a:ext cx="798088" cy="253231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48" name="Shape 648"/>
              <p:cNvSpPr/>
              <p:nvPr/>
            </p:nvSpPr>
            <p:spPr>
              <a:xfrm flipV="1">
                <a:off x="2274350" y="1393617"/>
                <a:ext cx="767978" cy="166084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49" name="Shape 649"/>
              <p:cNvSpPr/>
              <p:nvPr/>
            </p:nvSpPr>
            <p:spPr>
              <a:xfrm flipV="1">
                <a:off x="2274364" y="2444867"/>
                <a:ext cx="766991" cy="60686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50" name="Shape 650"/>
              <p:cNvSpPr/>
              <p:nvPr/>
            </p:nvSpPr>
            <p:spPr>
              <a:xfrm>
                <a:off x="2274371" y="3054710"/>
                <a:ext cx="768087" cy="46752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51" name="Shape 651"/>
              <p:cNvSpPr/>
              <p:nvPr/>
            </p:nvSpPr>
            <p:spPr>
              <a:xfrm>
                <a:off x="2274532" y="4112617"/>
                <a:ext cx="766289" cy="46483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52" name="Shape 652"/>
              <p:cNvSpPr/>
              <p:nvPr/>
            </p:nvSpPr>
            <p:spPr>
              <a:xfrm>
                <a:off x="2274892" y="3061207"/>
                <a:ext cx="766133" cy="152617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53" name="Shape 653"/>
              <p:cNvSpPr/>
              <p:nvPr/>
            </p:nvSpPr>
            <p:spPr>
              <a:xfrm flipV="1">
                <a:off x="2274892" y="3524977"/>
                <a:ext cx="761708" cy="59072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54" name="Shape 654"/>
              <p:cNvSpPr/>
              <p:nvPr/>
            </p:nvSpPr>
            <p:spPr>
              <a:xfrm flipV="1">
                <a:off x="2274587" y="2442788"/>
                <a:ext cx="767931" cy="167329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55" name="Shape 655"/>
              <p:cNvSpPr/>
              <p:nvPr/>
            </p:nvSpPr>
            <p:spPr>
              <a:xfrm flipV="1">
                <a:off x="2283783" y="1388551"/>
                <a:ext cx="760668" cy="272752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56" name="Shape 656"/>
              <p:cNvSpPr/>
              <p:nvPr/>
            </p:nvSpPr>
            <p:spPr>
              <a:xfrm flipV="1">
                <a:off x="2277029" y="497029"/>
                <a:ext cx="805645" cy="361867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57" name="Shape 657"/>
              <p:cNvSpPr/>
              <p:nvPr/>
            </p:nvSpPr>
            <p:spPr>
              <a:xfrm>
                <a:off x="3805542" y="338676"/>
                <a:ext cx="774397" cy="59802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58" name="Shape 658"/>
              <p:cNvSpPr/>
              <p:nvPr/>
            </p:nvSpPr>
            <p:spPr>
              <a:xfrm>
                <a:off x="3807509" y="338676"/>
                <a:ext cx="765732" cy="166362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59" name="Shape 659"/>
              <p:cNvSpPr/>
              <p:nvPr/>
            </p:nvSpPr>
            <p:spPr>
              <a:xfrm>
                <a:off x="3794206" y="338336"/>
                <a:ext cx="789822" cy="273654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60" name="Shape 660"/>
              <p:cNvSpPr/>
              <p:nvPr/>
            </p:nvSpPr>
            <p:spPr>
              <a:xfrm>
                <a:off x="3807509" y="343778"/>
                <a:ext cx="747571" cy="378824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61" name="Shape 661"/>
              <p:cNvSpPr/>
              <p:nvPr/>
            </p:nvSpPr>
            <p:spPr>
              <a:xfrm flipV="1">
                <a:off x="3798550" y="938952"/>
                <a:ext cx="781237" cy="44749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62" name="Shape 662"/>
              <p:cNvSpPr/>
              <p:nvPr/>
            </p:nvSpPr>
            <p:spPr>
              <a:xfrm>
                <a:off x="3798550" y="1386441"/>
                <a:ext cx="780530" cy="61819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63" name="Shape 663"/>
              <p:cNvSpPr/>
              <p:nvPr/>
            </p:nvSpPr>
            <p:spPr>
              <a:xfrm>
                <a:off x="3808631" y="2407928"/>
                <a:ext cx="767823" cy="65631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64" name="Shape 664"/>
              <p:cNvSpPr/>
              <p:nvPr/>
            </p:nvSpPr>
            <p:spPr>
              <a:xfrm>
                <a:off x="3808631" y="1394408"/>
                <a:ext cx="774956" cy="167028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65" name="Shape 665"/>
              <p:cNvSpPr/>
              <p:nvPr/>
            </p:nvSpPr>
            <p:spPr>
              <a:xfrm>
                <a:off x="3797156" y="1391822"/>
                <a:ext cx="777615" cy="275001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66" name="Shape 666"/>
              <p:cNvSpPr/>
              <p:nvPr/>
            </p:nvSpPr>
            <p:spPr>
              <a:xfrm flipV="1">
                <a:off x="3806631" y="929931"/>
                <a:ext cx="772804" cy="148490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67" name="Shape 667"/>
              <p:cNvSpPr/>
              <p:nvPr/>
            </p:nvSpPr>
            <p:spPr>
              <a:xfrm flipV="1">
                <a:off x="3806632" y="1996165"/>
                <a:ext cx="776406" cy="41199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68" name="Shape 668"/>
              <p:cNvSpPr/>
              <p:nvPr/>
            </p:nvSpPr>
            <p:spPr>
              <a:xfrm>
                <a:off x="3806632" y="2408161"/>
                <a:ext cx="777745" cy="173221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69" name="Shape 669"/>
              <p:cNvSpPr/>
              <p:nvPr/>
            </p:nvSpPr>
            <p:spPr>
              <a:xfrm flipV="1">
                <a:off x="3797981" y="934472"/>
                <a:ext cx="779894" cy="253577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70" name="Shape 670"/>
              <p:cNvSpPr/>
              <p:nvPr/>
            </p:nvSpPr>
            <p:spPr>
              <a:xfrm flipV="1">
                <a:off x="3799025" y="2003938"/>
                <a:ext cx="779689" cy="146631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71" name="Shape 671"/>
              <p:cNvSpPr/>
              <p:nvPr/>
            </p:nvSpPr>
            <p:spPr>
              <a:xfrm flipV="1">
                <a:off x="3806806" y="3072013"/>
                <a:ext cx="777129" cy="40600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72" name="Shape 672"/>
              <p:cNvSpPr/>
              <p:nvPr/>
            </p:nvSpPr>
            <p:spPr>
              <a:xfrm>
                <a:off x="3808282" y="3472780"/>
                <a:ext cx="769293" cy="66576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73" name="Shape 673"/>
              <p:cNvSpPr/>
              <p:nvPr/>
            </p:nvSpPr>
            <p:spPr>
              <a:xfrm flipV="1">
                <a:off x="3806495" y="4136197"/>
                <a:ext cx="777303" cy="41094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74" name="Shape 674"/>
              <p:cNvSpPr/>
              <p:nvPr/>
            </p:nvSpPr>
            <p:spPr>
              <a:xfrm flipV="1">
                <a:off x="3806495" y="934868"/>
                <a:ext cx="768517" cy="361227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75" name="Shape 675"/>
              <p:cNvSpPr/>
              <p:nvPr/>
            </p:nvSpPr>
            <p:spPr>
              <a:xfrm flipV="1">
                <a:off x="3806495" y="2006904"/>
                <a:ext cx="773925" cy="253596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76" name="Shape 676"/>
              <p:cNvSpPr/>
              <p:nvPr/>
            </p:nvSpPr>
            <p:spPr>
              <a:xfrm flipV="1">
                <a:off x="3798578" y="3065742"/>
                <a:ext cx="778606" cy="147712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77" name="Shape 677"/>
              <p:cNvSpPr/>
              <p:nvPr/>
            </p:nvSpPr>
            <p:spPr>
              <a:xfrm>
                <a:off x="5323622" y="929937"/>
                <a:ext cx="766459" cy="105806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78" name="Shape 678"/>
              <p:cNvSpPr/>
              <p:nvPr/>
            </p:nvSpPr>
            <p:spPr>
              <a:xfrm>
                <a:off x="5321962" y="935618"/>
                <a:ext cx="764845" cy="213269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79" name="Shape 679"/>
              <p:cNvSpPr/>
              <p:nvPr/>
            </p:nvSpPr>
            <p:spPr>
              <a:xfrm flipV="1">
                <a:off x="5325276" y="1983271"/>
                <a:ext cx="770727" cy="1270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80" name="Shape 680"/>
              <p:cNvSpPr/>
              <p:nvPr/>
            </p:nvSpPr>
            <p:spPr>
              <a:xfrm>
                <a:off x="5332445" y="2003021"/>
                <a:ext cx="761383" cy="106048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81" name="Shape 681"/>
              <p:cNvSpPr/>
              <p:nvPr/>
            </p:nvSpPr>
            <p:spPr>
              <a:xfrm>
                <a:off x="5331498" y="3069343"/>
                <a:ext cx="783436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82" name="Shape 682"/>
              <p:cNvSpPr/>
              <p:nvPr/>
            </p:nvSpPr>
            <p:spPr>
              <a:xfrm flipV="1">
                <a:off x="5333009" y="1990314"/>
                <a:ext cx="752861" cy="107903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83" name="Shape 683"/>
              <p:cNvSpPr/>
              <p:nvPr/>
            </p:nvSpPr>
            <p:spPr>
              <a:xfrm flipV="1">
                <a:off x="5326058" y="3071887"/>
                <a:ext cx="768594" cy="106377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84" name="Shape 684"/>
              <p:cNvSpPr/>
              <p:nvPr/>
            </p:nvSpPr>
            <p:spPr>
              <a:xfrm flipV="1">
                <a:off x="5325275" y="1990314"/>
                <a:ext cx="771315" cy="214535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sp>
        <p:nvSpPr>
          <p:cNvPr id="687" name="Shape 687"/>
          <p:cNvSpPr/>
          <p:nvPr/>
        </p:nvSpPr>
        <p:spPr>
          <a:xfrm>
            <a:off x="1116933" y="2124315"/>
            <a:ext cx="7991179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marL="457200" indent="-228600" algn="l">
              <a:spcBef>
                <a:spcPts val="2400"/>
              </a:spcBef>
              <a:buClr>
                <a:srgbClr val="000000"/>
              </a:buClr>
              <a:buSzPct val="100000"/>
              <a:buChar char="-"/>
              <a:defRPr sz="3600">
                <a:latin typeface="+mn-lt"/>
                <a:ea typeface="+mn-ea"/>
                <a:cs typeface="+mn-cs"/>
                <a:sym typeface="Arial"/>
              </a:defRPr>
            </a:pPr>
            <a:r>
              <a:t>  communicate inter-layer activations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Alternate forward / backward work</a:t>
            </a:r>
          </a:p>
        </p:txBody>
      </p:sp>
      <p:sp>
        <p:nvSpPr>
          <p:cNvPr id="690" name="Shape 690"/>
          <p:cNvSpPr/>
          <p:nvPr>
            <p:ph type="body" idx="1"/>
          </p:nvPr>
        </p:nvSpPr>
        <p:spPr>
          <a:xfrm>
            <a:off x="361950" y="1380774"/>
            <a:ext cx="12280900" cy="571500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Each machine does forward work then backwards work, then forward work etc…</a:t>
            </a:r>
          </a:p>
        </p:txBody>
      </p:sp>
      <p:sp>
        <p:nvSpPr>
          <p:cNvPr id="691" name="Shape 691"/>
          <p:cNvSpPr/>
          <p:nvPr>
            <p:ph type="sldNum" sz="quarter" idx="2"/>
          </p:nvPr>
        </p:nvSpPr>
        <p:spPr>
          <a:xfrm>
            <a:off x="6382394" y="9105900"/>
            <a:ext cx="227312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92" name="Shape 692"/>
          <p:cNvSpPr/>
          <p:nvPr/>
        </p:nvSpPr>
        <p:spPr>
          <a:xfrm>
            <a:off x="2489605" y="2872470"/>
            <a:ext cx="4241405" cy="698501"/>
          </a:xfrm>
          <a:prstGeom prst="rect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Forward Compute Work #5</a:t>
            </a:r>
          </a:p>
        </p:txBody>
      </p:sp>
      <p:sp>
        <p:nvSpPr>
          <p:cNvPr id="693" name="Shape 693"/>
          <p:cNvSpPr/>
          <p:nvPr/>
        </p:nvSpPr>
        <p:spPr>
          <a:xfrm>
            <a:off x="715360" y="2948670"/>
            <a:ext cx="173696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Machine 1</a:t>
            </a:r>
          </a:p>
        </p:txBody>
      </p:sp>
      <p:sp>
        <p:nvSpPr>
          <p:cNvPr id="694" name="Shape 694"/>
          <p:cNvSpPr/>
          <p:nvPr/>
        </p:nvSpPr>
        <p:spPr>
          <a:xfrm>
            <a:off x="2487225" y="4681417"/>
            <a:ext cx="4241405" cy="698501"/>
          </a:xfrm>
          <a:prstGeom prst="rect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Forward Compute Work #4</a:t>
            </a:r>
          </a:p>
          <a:p>
            <a:pPr>
              <a:defRPr sz="2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95" name="Shape 695"/>
          <p:cNvSpPr/>
          <p:nvPr/>
        </p:nvSpPr>
        <p:spPr>
          <a:xfrm>
            <a:off x="712979" y="4757617"/>
            <a:ext cx="173696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Machine 2</a:t>
            </a:r>
          </a:p>
        </p:txBody>
      </p:sp>
      <p:sp>
        <p:nvSpPr>
          <p:cNvPr id="696" name="Shape 696"/>
          <p:cNvSpPr/>
          <p:nvPr/>
        </p:nvSpPr>
        <p:spPr>
          <a:xfrm>
            <a:off x="2471052" y="6490365"/>
            <a:ext cx="4241405" cy="698501"/>
          </a:xfrm>
          <a:prstGeom prst="rect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Forward Compute Work #3</a:t>
            </a:r>
          </a:p>
        </p:txBody>
      </p:sp>
      <p:sp>
        <p:nvSpPr>
          <p:cNvPr id="697" name="Shape 697"/>
          <p:cNvSpPr/>
          <p:nvPr/>
        </p:nvSpPr>
        <p:spPr>
          <a:xfrm>
            <a:off x="696807" y="6566565"/>
            <a:ext cx="173696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Machine 3</a:t>
            </a:r>
          </a:p>
        </p:txBody>
      </p:sp>
      <p:grpSp>
        <p:nvGrpSpPr>
          <p:cNvPr id="703" name="Group 703"/>
          <p:cNvGrpSpPr/>
          <p:nvPr/>
        </p:nvGrpSpPr>
        <p:grpSpPr>
          <a:xfrm>
            <a:off x="6722057" y="2872470"/>
            <a:ext cx="4577346" cy="4316396"/>
            <a:chOff x="0" y="0"/>
            <a:chExt cx="4577344" cy="4316394"/>
          </a:xfrm>
        </p:grpSpPr>
        <p:sp>
          <p:nvSpPr>
            <p:cNvPr id="698" name="Shape 698"/>
            <p:cNvSpPr/>
            <p:nvPr/>
          </p:nvSpPr>
          <p:spPr>
            <a:xfrm>
              <a:off x="18553" y="0"/>
              <a:ext cx="4558792" cy="698500"/>
            </a:xfrm>
            <a:prstGeom prst="rect">
              <a:avLst/>
            </a:prstGeom>
            <a:solidFill>
              <a:schemeClr val="accent2">
                <a:hueOff val="-2473792"/>
                <a:satOff val="-50209"/>
                <a:lumOff val="23543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7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Backward Compute Work #1</a:t>
              </a:r>
            </a:p>
            <a:p>
              <a:pPr>
                <a:defRPr sz="27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699" name="Shape 699"/>
            <p:cNvSpPr/>
            <p:nvPr/>
          </p:nvSpPr>
          <p:spPr>
            <a:xfrm>
              <a:off x="18553" y="709212"/>
              <a:ext cx="2184401" cy="698501"/>
            </a:xfrm>
            <a:prstGeom prst="rect">
              <a:avLst/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7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/>
              <a:r>
                <a:t>Fw. Send  #5</a:t>
              </a:r>
            </a:p>
          </p:txBody>
        </p:sp>
        <p:sp>
          <p:nvSpPr>
            <p:cNvPr id="700" name="Shape 700"/>
            <p:cNvSpPr/>
            <p:nvPr/>
          </p:nvSpPr>
          <p:spPr>
            <a:xfrm>
              <a:off x="16172" y="1808947"/>
              <a:ext cx="4558792" cy="698501"/>
            </a:xfrm>
            <a:prstGeom prst="rect">
              <a:avLst/>
            </a:prstGeom>
            <a:solidFill>
              <a:schemeClr val="accent2">
                <a:hueOff val="-2473792"/>
                <a:satOff val="-50209"/>
                <a:lumOff val="23543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7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Backward Compute Work #2</a:t>
              </a:r>
            </a:p>
            <a:p>
              <a:pPr>
                <a:defRPr sz="27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701" name="Shape 701"/>
            <p:cNvSpPr/>
            <p:nvPr/>
          </p:nvSpPr>
          <p:spPr>
            <a:xfrm>
              <a:off x="16172" y="2518159"/>
              <a:ext cx="2184401" cy="698501"/>
            </a:xfrm>
            <a:prstGeom prst="rect">
              <a:avLst/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7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/>
              <a:r>
                <a:t>Fw. Send  #4</a:t>
              </a:r>
            </a:p>
          </p:txBody>
        </p:sp>
        <p:sp>
          <p:nvSpPr>
            <p:cNvPr id="702" name="Shape 702"/>
            <p:cNvSpPr/>
            <p:nvPr/>
          </p:nvSpPr>
          <p:spPr>
            <a:xfrm>
              <a:off x="0" y="3617894"/>
              <a:ext cx="4558791" cy="698501"/>
            </a:xfrm>
            <a:prstGeom prst="rect">
              <a:avLst/>
            </a:prstGeom>
            <a:solidFill>
              <a:schemeClr val="accent2">
                <a:hueOff val="-2473792"/>
                <a:satOff val="-50209"/>
                <a:lumOff val="23543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7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/>
              <a:r>
                <a:t>Backward Compute Work #3</a:t>
              </a:r>
            </a:p>
          </p:txBody>
        </p:sp>
      </p:grpSp>
      <p:sp>
        <p:nvSpPr>
          <p:cNvPr id="704" name="Shape 704"/>
          <p:cNvSpPr/>
          <p:nvPr/>
        </p:nvSpPr>
        <p:spPr>
          <a:xfrm>
            <a:off x="2471033" y="7199577"/>
            <a:ext cx="2184401" cy="698501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Bw. Send  #2</a:t>
            </a:r>
          </a:p>
        </p:txBody>
      </p:sp>
      <p:sp>
        <p:nvSpPr>
          <p:cNvPr id="705" name="Shape 705"/>
          <p:cNvSpPr/>
          <p:nvPr/>
        </p:nvSpPr>
        <p:spPr>
          <a:xfrm>
            <a:off x="2471033" y="5397974"/>
            <a:ext cx="2184401" cy="698501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7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Bw. Send  #1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/>
            <a:r>
              <a:t>One Quick Result - Pipeline 2.5x better</a:t>
            </a:r>
          </a:p>
        </p:txBody>
      </p:sp>
      <p:sp>
        <p:nvSpPr>
          <p:cNvPr id="708" name="Shape 7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VGG Network w/ ImageNet Dataset</a:t>
            </a:r>
          </a:p>
        </p:txBody>
      </p:sp>
      <p:sp>
        <p:nvSpPr>
          <p:cNvPr id="709" name="Shape 709"/>
          <p:cNvSpPr/>
          <p:nvPr>
            <p:ph type="sldNum" sz="quarter" idx="2"/>
          </p:nvPr>
        </p:nvSpPr>
        <p:spPr>
          <a:xfrm>
            <a:off x="6382394" y="9105900"/>
            <a:ext cx="227312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1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0467" y="2344005"/>
            <a:ext cx="13338434" cy="6752374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e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